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9" r:id="rId13"/>
    <p:sldId id="280" r:id="rId14"/>
    <p:sldId id="265" r:id="rId15"/>
    <p:sldId id="275" r:id="rId16"/>
    <p:sldId id="266" r:id="rId17"/>
    <p:sldId id="276" r:id="rId18"/>
    <p:sldId id="268" r:id="rId19"/>
    <p:sldId id="277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EAD4"/>
    <a:srgbClr val="CC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1768-07DD-4B10-8AAE-5E52FC3B7F9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67A7-FCB2-4F16-B3E8-5E22E8DFB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0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67A7-FCB2-4F16-B3E8-5E22E8DFB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3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3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6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2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9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8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167C-908D-4238-9168-8E20712D35D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05C8-A377-4678-807B-85472DD82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9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activity/main_activities/talent_support/competitions_for_educators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ro.ru/structure/6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482" y="1472339"/>
            <a:ext cx="8865031" cy="283619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Аттестация педагогических работников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268" y="4673600"/>
            <a:ext cx="10430932" cy="18068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Заместитель заведующего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Калмакова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 Светлана Владимировна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Педагог-психолог Акулова Анастасия Алексеевна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МАДОУ – детский сад № 222, г.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Екатеринбург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Учитель-логопед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Карфидова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 Марина Александровна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МБДОУ – детский сад № 77, г. Екатеринбург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4" y="222251"/>
            <a:ext cx="10053637" cy="820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РЕЗУЛЬТАТ ОКАЗАНИЯ УСЛУГИ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4"/>
          <a:stretch/>
        </p:blipFill>
        <p:spPr>
          <a:xfrm>
            <a:off x="136661" y="1008052"/>
            <a:ext cx="7122837" cy="557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1" y="1650578"/>
            <a:ext cx="7122837" cy="73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" y="2473298"/>
            <a:ext cx="7122837" cy="13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" y="3858814"/>
            <a:ext cx="7122837" cy="666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" y="4621961"/>
            <a:ext cx="7122837" cy="2077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0" y="1008052"/>
            <a:ext cx="4608434" cy="52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2406336"/>
            <a:ext cx="5634037" cy="1559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4" y="447674"/>
            <a:ext cx="5936730" cy="60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" y="0"/>
            <a:ext cx="8098434" cy="665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9" y="289606"/>
            <a:ext cx="7791564" cy="69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0" y="563245"/>
            <a:ext cx="8648980" cy="68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1574" y="207963"/>
            <a:ext cx="10053637" cy="8207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ЭЛЕКТРОННОЕ ПОРТФОЛИО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2" y="5005411"/>
            <a:ext cx="5761934" cy="789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87" y="4200052"/>
            <a:ext cx="4791399" cy="789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08" y="3394693"/>
            <a:ext cx="6777405" cy="805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32" y="2564587"/>
            <a:ext cx="5473862" cy="851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82" y="1885778"/>
            <a:ext cx="6636293" cy="719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1" y="1074440"/>
            <a:ext cx="735452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0" y="4646612"/>
            <a:ext cx="5357813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Arial Black" panose="020B0A04020102020204" pitchFamily="34" charset="0"/>
              </a:rPr>
              <a:t>Критерии оценки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8187" y="4646612"/>
            <a:ext cx="5357813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Информационно-аналитическая справка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4" y="227012"/>
            <a:ext cx="4419600" cy="441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44" y="129380"/>
            <a:ext cx="4614863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475" y="2416669"/>
            <a:ext cx="11606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Рабочии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программы воспитателя;</a:t>
            </a:r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Рабочая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программа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специалиста;</a:t>
            </a:r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Аналитический отчет;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Статистический отчет.</a:t>
            </a:r>
          </a:p>
          <a:p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ВАЖНО!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Используйте графики и таблицы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269671" cy="15838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3573126"/>
            <a:ext cx="4756449" cy="27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2" y="300311"/>
            <a:ext cx="11560008" cy="1390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0"/>
          <a:stretch/>
        </p:blipFill>
        <p:spPr>
          <a:xfrm>
            <a:off x="255003" y="2323705"/>
            <a:ext cx="3544264" cy="198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3" b="63346"/>
          <a:stretch/>
        </p:blipFill>
        <p:spPr>
          <a:xfrm>
            <a:off x="255003" y="4557412"/>
            <a:ext cx="3415677" cy="2172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36171" r="75283" b="-458"/>
          <a:stretch/>
        </p:blipFill>
        <p:spPr>
          <a:xfrm>
            <a:off x="3965593" y="2323705"/>
            <a:ext cx="3415677" cy="3810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5"/>
          <a:stretch/>
        </p:blipFill>
        <p:spPr>
          <a:xfrm>
            <a:off x="7685224" y="2323705"/>
            <a:ext cx="3553792" cy="29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71" y="2381270"/>
            <a:ext cx="44219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Циклы занятий;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Акции…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Укажите где представлено мероприятие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						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51" y="2614613"/>
            <a:ext cx="7186479" cy="35850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980930" cy="1670068"/>
          </a:xfrm>
        </p:spPr>
      </p:pic>
    </p:spTree>
    <p:extLst>
      <p:ext uri="{BB962C8B-B14F-4D97-AF65-F5344CB8AC3E}">
        <p14:creationId xmlns:p14="http://schemas.microsoft.com/office/powerpoint/2010/main" val="87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980930" cy="1670068"/>
          </a:xfrm>
        </p:spPr>
      </p:pic>
      <p:sp>
        <p:nvSpPr>
          <p:cNvPr id="3" name="Прямоугольник 2"/>
          <p:cNvSpPr/>
          <p:nvPr/>
        </p:nvSpPr>
        <p:spPr>
          <a:xfrm>
            <a:off x="411956" y="2275925"/>
            <a:ext cx="1136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Указ Президента Российской Федерации от 09.11.2022 г. № 809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8427" y="3614649"/>
            <a:ext cx="9744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Патриотизм,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социальная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солидарность, гражданственность,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семья,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здоровье, труд и творчество,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наука, искусство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, природу, человечество.</a:t>
            </a:r>
          </a:p>
        </p:txBody>
      </p:sp>
    </p:spTree>
    <p:extLst>
      <p:ext uri="{BB962C8B-B14F-4D97-AF65-F5344CB8AC3E}">
        <p14:creationId xmlns:p14="http://schemas.microsoft.com/office/powerpoint/2010/main" val="896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9" y="4320117"/>
            <a:ext cx="3437467" cy="1979083"/>
          </a:xfrm>
        </p:spPr>
        <p:txBody>
          <a:bodyPr/>
          <a:lstStyle/>
          <a:p>
            <a:r>
              <a:rPr lang="ru-RU" dirty="0" smtClean="0"/>
              <a:t>Проверить город Екатеринбург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7" y="585258"/>
            <a:ext cx="7369414" cy="5544608"/>
          </a:xfrm>
        </p:spPr>
      </p:pic>
    </p:spTree>
    <p:extLst>
      <p:ext uri="{BB962C8B-B14F-4D97-AF65-F5344CB8AC3E}">
        <p14:creationId xmlns:p14="http://schemas.microsoft.com/office/powerpoint/2010/main" val="9495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>
          <a:xfrm>
            <a:off x="6050117" y="657225"/>
            <a:ext cx="5955824" cy="53006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" y="839788"/>
            <a:ext cx="5909941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0"/>
            <a:ext cx="11897476" cy="2743200"/>
          </a:xfrm>
        </p:spPr>
      </p:pic>
      <p:sp>
        <p:nvSpPr>
          <p:cNvPr id="7" name="Прямоугольник 6"/>
          <p:cNvSpPr/>
          <p:nvPr/>
        </p:nvSpPr>
        <p:spPr>
          <a:xfrm>
            <a:off x="319087" y="2922588"/>
            <a:ext cx="5895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Диагностические</a:t>
            </a:r>
          </a:p>
          <a:p>
            <a:pPr marL="285750" indent="-285750"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Здоровьесберегающие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технологии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Коррекционно-развивающие технологии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Технология психологического сопровождения детей в период адаптации к условиям ДОУ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Игровые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2563" y="2922588"/>
            <a:ext cx="5895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НОВЫЕ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«Су-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джок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 терапия;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Мандалотерапия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;</a:t>
            </a:r>
            <a:endParaRPr lang="ru-RU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Говорящая среда;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Нейрогимастики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Биззи-борды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антистресс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игрушки;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Использование современных технологий,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нейросетей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3" y="114300"/>
            <a:ext cx="11751473" cy="2686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124" y="3044826"/>
            <a:ext cx="9748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Использование интерактивных технологий в работе (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Smart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Клипы и видеофильмы;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Презентации информационные и интерактивные;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Создание интерактивных заданий на порталах.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Укажите сайт, где вы транслируете опыт работы и ведете просветительскую деятельность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27" y="2813750"/>
            <a:ext cx="2341091" cy="812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27" y="3678229"/>
            <a:ext cx="2242269" cy="942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916" y="4743076"/>
            <a:ext cx="2300680" cy="948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27" y="5694564"/>
            <a:ext cx="2184082" cy="6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365125"/>
            <a:ext cx="11864017" cy="5218113"/>
          </a:xfrm>
        </p:spPr>
      </p:pic>
    </p:spTree>
    <p:extLst>
      <p:ext uri="{BB962C8B-B14F-4D97-AF65-F5344CB8AC3E}">
        <p14:creationId xmlns:p14="http://schemas.microsoft.com/office/powerpoint/2010/main" val="1953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81"/>
            <a:ext cx="12087225" cy="1463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2481" y="1879775"/>
            <a:ext cx="110347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Документ подтверждающий + материалы (сборники)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903947"/>
            <a:ext cx="11724376" cy="2257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8643" y="5493046"/>
            <a:ext cx="110347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Наличие инновационных площадок в ОО 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217210" cy="1519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900" y="1884363"/>
            <a:ext cx="994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Все должно быть документально подтверждено 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" y="3169504"/>
            <a:ext cx="11630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Перечни (утвержденных) профессиональных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конкурсов:</a:t>
            </a:r>
          </a:p>
          <a:p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https://edu.gov.ru/activity/main_activities/talent_support/competitions_for_educators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/</a:t>
            </a: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https://www.irro.ru/structure/68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/</a:t>
            </a: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Дополнительный балл только за утвержденные профессиональные конкурсы</a:t>
            </a:r>
          </a:p>
          <a:p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8" y="134916"/>
            <a:ext cx="10515600" cy="3789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505324"/>
            <a:ext cx="11023530" cy="12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3" y="116854"/>
            <a:ext cx="4786313" cy="3401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9" y="116854"/>
            <a:ext cx="5072062" cy="2976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2" y="3767089"/>
            <a:ext cx="4786313" cy="2526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2" y="3341232"/>
            <a:ext cx="4271962" cy="3106882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>
            <a:off x="5528723" y="1430841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1353800" y="1430840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0" y="4818088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551345" y="4818087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-7144" y="1430841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0613683" y="4818086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7" y="365125"/>
            <a:ext cx="5729793" cy="591820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31" y="914400"/>
            <a:ext cx="6059822" cy="48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9173769" y="3190585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" y="195358"/>
            <a:ext cx="6814602" cy="62893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78" y="213621"/>
            <a:ext cx="4786261" cy="2858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94" y="3935916"/>
            <a:ext cx="4858428" cy="2548834"/>
          </a:xfrm>
          <a:prstGeom prst="rect">
            <a:avLst/>
          </a:prstGeom>
        </p:spPr>
      </p:pic>
      <p:sp>
        <p:nvSpPr>
          <p:cNvPr id="11" name="Стрелка вправо с вырезом 10"/>
          <p:cNvSpPr/>
          <p:nvPr/>
        </p:nvSpPr>
        <p:spPr>
          <a:xfrm>
            <a:off x="6744555" y="2186744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092220" y="3003594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6" y="975897"/>
            <a:ext cx="5908714" cy="4681953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"/>
          <a:stretch/>
        </p:blipFill>
        <p:spPr>
          <a:xfrm>
            <a:off x="6855297" y="285953"/>
            <a:ext cx="5180507" cy="58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639565" y="1992857"/>
            <a:ext cx="763077" cy="62655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7" y="511760"/>
            <a:ext cx="4865788" cy="3588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6607593" y="511760"/>
            <a:ext cx="5357079" cy="4731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9" r="18609" b="12940"/>
          <a:stretch/>
        </p:blipFill>
        <p:spPr>
          <a:xfrm>
            <a:off x="274220" y="4474121"/>
            <a:ext cx="5969418" cy="196892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1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639565" y="1992857"/>
            <a:ext cx="763077" cy="626557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>
          <a:xfrm>
            <a:off x="164857" y="630528"/>
            <a:ext cx="11862285" cy="5298785"/>
          </a:xfrm>
        </p:spPr>
      </p:pic>
    </p:spTree>
    <p:extLst>
      <p:ext uri="{BB962C8B-B14F-4D97-AF65-F5344CB8AC3E}">
        <p14:creationId xmlns:p14="http://schemas.microsoft.com/office/powerpoint/2010/main" val="39518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B9E7FC"/>
      </a:dk1>
      <a:lt1>
        <a:srgbClr val="4EB3C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233</Words>
  <Application>Microsoft Office PowerPoint</Application>
  <PresentationFormat>Широкоэкранный</PresentationFormat>
  <Paragraphs>62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Аттестация педагогических работников</vt:lpstr>
      <vt:lpstr>Проверить город Екатеринбург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ОКАЗАНИЯ УСЛУГИ</vt:lpstr>
      <vt:lpstr>Презентация PowerPoint</vt:lpstr>
      <vt:lpstr>Презентация PowerPoint</vt:lpstr>
      <vt:lpstr>Презентация PowerPoint</vt:lpstr>
      <vt:lpstr>ЭЛЕКТРОННОЕ 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</dc:title>
  <dc:creator>Анастасия</dc:creator>
  <cp:lastModifiedBy>Учетная запись Майкрософт</cp:lastModifiedBy>
  <cp:revision>19</cp:revision>
  <dcterms:created xsi:type="dcterms:W3CDTF">2024-10-21T10:32:23Z</dcterms:created>
  <dcterms:modified xsi:type="dcterms:W3CDTF">2024-10-31T06:17:38Z</dcterms:modified>
</cp:coreProperties>
</file>