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E1081-B8D9-446A-BC94-67EF28B0C63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4D661D-7258-4300-9E48-9792D8032E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Трудности в системе взаимоотношений и взаимодействия со сверстниками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D2DA52-FD8A-4035-91DD-29613FF8F008}" type="parTrans" cxnId="{17AF5C98-F468-48B8-8DCD-48FBA1348FD0}">
      <dgm:prSet/>
      <dgm:spPr/>
      <dgm:t>
        <a:bodyPr/>
        <a:lstStyle/>
        <a:p>
          <a:endParaRPr lang="ru-RU"/>
        </a:p>
      </dgm:t>
    </dgm:pt>
    <dgm:pt modelId="{EDEADC1E-391A-41C1-8758-D302F7C4ADCB}" type="sibTrans" cxnId="{17AF5C98-F468-48B8-8DCD-48FBA1348FD0}">
      <dgm:prSet/>
      <dgm:spPr/>
      <dgm:t>
        <a:bodyPr/>
        <a:lstStyle/>
        <a:p>
          <a:endParaRPr lang="ru-RU"/>
        </a:p>
      </dgm:t>
    </dgm:pt>
    <dgm:pt modelId="{CEBCB806-CFEB-487F-A798-38661CED393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Трудности в общении со взрослыми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ECE2544-6435-449B-AF54-C28B6480A985}" type="parTrans" cxnId="{5EAFA874-E4A9-45BB-B001-AE4F340258B0}">
      <dgm:prSet/>
      <dgm:spPr/>
      <dgm:t>
        <a:bodyPr/>
        <a:lstStyle/>
        <a:p>
          <a:endParaRPr lang="ru-RU"/>
        </a:p>
      </dgm:t>
    </dgm:pt>
    <dgm:pt modelId="{C1EB2B8A-E9B8-43A2-8EBC-E72DB4BC6E4C}" type="sibTrans" cxnId="{5EAFA874-E4A9-45BB-B001-AE4F340258B0}">
      <dgm:prSet/>
      <dgm:spPr/>
      <dgm:t>
        <a:bodyPr/>
        <a:lstStyle/>
        <a:p>
          <a:endParaRPr lang="ru-RU"/>
        </a:p>
      </dgm:t>
    </dgm:pt>
    <dgm:pt modelId="{2533ADF2-71E5-4606-8C5B-D239EFDA16E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Трудности  в сфере собственного самосознания ребёнка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1D69841-928B-4C80-A1AF-AC4C62663530}" type="parTrans" cxnId="{A9DDFAE9-5C78-4613-AFE8-F443C4E5776C}">
      <dgm:prSet/>
      <dgm:spPr/>
      <dgm:t>
        <a:bodyPr/>
        <a:lstStyle/>
        <a:p>
          <a:endParaRPr lang="ru-RU"/>
        </a:p>
      </dgm:t>
    </dgm:pt>
    <dgm:pt modelId="{1783FBC2-4FCA-4337-95B1-309943ACFDF9}" type="sibTrans" cxnId="{A9DDFAE9-5C78-4613-AFE8-F443C4E5776C}">
      <dgm:prSet/>
      <dgm:spPr/>
      <dgm:t>
        <a:bodyPr/>
        <a:lstStyle/>
        <a:p>
          <a:endParaRPr lang="ru-RU"/>
        </a:p>
      </dgm:t>
    </dgm:pt>
    <dgm:pt modelId="{305005E4-D024-4B8B-BD39-30FC1C3475B7}" type="pres">
      <dgm:prSet presAssocID="{3F7E1081-B8D9-446A-BC94-67EF28B0C63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86C0BF4-21A5-4E12-BA28-89FC54A74C57}" type="pres">
      <dgm:prSet presAssocID="{3F7E1081-B8D9-446A-BC94-67EF28B0C639}" presName="cycle" presStyleCnt="0"/>
      <dgm:spPr/>
    </dgm:pt>
    <dgm:pt modelId="{32872669-4798-4810-8507-EB5870AB6C38}" type="pres">
      <dgm:prSet presAssocID="{3F7E1081-B8D9-446A-BC94-67EF28B0C639}" presName="centerShape" presStyleCnt="0"/>
      <dgm:spPr/>
    </dgm:pt>
    <dgm:pt modelId="{8C6E17E5-2FF8-4C1C-A096-A4132278CBE4}" type="pres">
      <dgm:prSet presAssocID="{3F7E1081-B8D9-446A-BC94-67EF28B0C639}" presName="connSite" presStyleLbl="node1" presStyleIdx="0" presStyleCnt="4"/>
      <dgm:spPr/>
    </dgm:pt>
    <dgm:pt modelId="{2BC590BB-8290-4AD1-B3EB-FDE028F457CA}" type="pres">
      <dgm:prSet presAssocID="{3F7E1081-B8D9-446A-BC94-67EF28B0C639}" presName="visible" presStyleLbl="node1" presStyleIdx="0" presStyleCnt="4" custScaleX="131889" custScaleY="104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B46B71-B999-4592-A9FE-7092A583CFFB}" type="pres">
      <dgm:prSet presAssocID="{99D2DA52-FD8A-4035-91DD-29613FF8F008}" presName="Name25" presStyleLbl="parChTrans1D1" presStyleIdx="0" presStyleCnt="3"/>
      <dgm:spPr/>
    </dgm:pt>
    <dgm:pt modelId="{081AD914-F387-4E2F-82FE-CD047F2C2338}" type="pres">
      <dgm:prSet presAssocID="{F94D661D-7258-4300-9E48-9792D8032E47}" presName="node" presStyleCnt="0"/>
      <dgm:spPr/>
    </dgm:pt>
    <dgm:pt modelId="{A86180AE-B7DA-40A6-A658-BA438A640317}" type="pres">
      <dgm:prSet presAssocID="{F94D661D-7258-4300-9E48-9792D8032E47}" presName="parentNode" presStyleLbl="node1" presStyleIdx="1" presStyleCnt="4" custScaleX="178076" custScaleY="118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98348-DE62-4936-A415-8724F63C1B42}" type="pres">
      <dgm:prSet presAssocID="{F94D661D-7258-4300-9E48-9792D8032E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04A4A-4B6F-4638-969C-9B59CE952EF4}" type="pres">
      <dgm:prSet presAssocID="{BECE2544-6435-449B-AF54-C28B6480A985}" presName="Name25" presStyleLbl="parChTrans1D1" presStyleIdx="1" presStyleCnt="3"/>
      <dgm:spPr/>
    </dgm:pt>
    <dgm:pt modelId="{EBA3F106-DB9A-4633-9992-C48353F2AACF}" type="pres">
      <dgm:prSet presAssocID="{CEBCB806-CFEB-487F-A798-38661CED3930}" presName="node" presStyleCnt="0"/>
      <dgm:spPr/>
    </dgm:pt>
    <dgm:pt modelId="{629D12D2-6BA2-43C9-BCB6-F449ED613EA7}" type="pres">
      <dgm:prSet presAssocID="{CEBCB806-CFEB-487F-A798-38661CED3930}" presName="parentNode" presStyleLbl="node1" presStyleIdx="2" presStyleCnt="4" custFlipHor="1" custScaleX="110182" custScaleY="12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7F89-1CC5-4140-B581-94397A7DAC7E}" type="pres">
      <dgm:prSet presAssocID="{CEBCB806-CFEB-487F-A798-38661CED393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F139C-2BDE-4F4B-8488-8391898F0A4A}" type="pres">
      <dgm:prSet presAssocID="{E1D69841-928B-4C80-A1AF-AC4C62663530}" presName="Name25" presStyleLbl="parChTrans1D1" presStyleIdx="2" presStyleCnt="3"/>
      <dgm:spPr/>
    </dgm:pt>
    <dgm:pt modelId="{6E00F56D-E145-4891-9A0B-0BDC388647C2}" type="pres">
      <dgm:prSet presAssocID="{2533ADF2-71E5-4606-8C5B-D239EFDA16EF}" presName="node" presStyleCnt="0"/>
      <dgm:spPr/>
    </dgm:pt>
    <dgm:pt modelId="{BE89548D-4803-4FF2-AC01-9BE55DA8B9E5}" type="pres">
      <dgm:prSet presAssocID="{2533ADF2-71E5-4606-8C5B-D239EFDA16EF}" presName="parentNode" presStyleLbl="node1" presStyleIdx="3" presStyleCnt="4" custScaleX="172716" custScaleY="112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5FAEB-33FC-4B8A-8D69-536932C511B4}" type="pres">
      <dgm:prSet presAssocID="{2533ADF2-71E5-4606-8C5B-D239EFDA16E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085AED-4660-45CF-AB6E-2C6A78065500}" type="presOf" srcId="{3F7E1081-B8D9-446A-BC94-67EF28B0C639}" destId="{305005E4-D024-4B8B-BD39-30FC1C3475B7}" srcOrd="0" destOrd="0" presId="urn:microsoft.com/office/officeart/2005/8/layout/radial2"/>
    <dgm:cxn modelId="{A0DF212F-0D82-4DD9-89C7-6BB8DB36B817}" type="presOf" srcId="{CEBCB806-CFEB-487F-A798-38661CED3930}" destId="{629D12D2-6BA2-43C9-BCB6-F449ED613EA7}" srcOrd="0" destOrd="0" presId="urn:microsoft.com/office/officeart/2005/8/layout/radial2"/>
    <dgm:cxn modelId="{890C4464-EB23-4102-8A6C-51FB695341F4}" type="presOf" srcId="{E1D69841-928B-4C80-A1AF-AC4C62663530}" destId="{9E4F139C-2BDE-4F4B-8488-8391898F0A4A}" srcOrd="0" destOrd="0" presId="urn:microsoft.com/office/officeart/2005/8/layout/radial2"/>
    <dgm:cxn modelId="{8F90AD8B-C39D-4BE2-B5BF-52ACF0DF75BE}" type="presOf" srcId="{F94D661D-7258-4300-9E48-9792D8032E47}" destId="{A86180AE-B7DA-40A6-A658-BA438A640317}" srcOrd="0" destOrd="0" presId="urn:microsoft.com/office/officeart/2005/8/layout/radial2"/>
    <dgm:cxn modelId="{17AF5C98-F468-48B8-8DCD-48FBA1348FD0}" srcId="{3F7E1081-B8D9-446A-BC94-67EF28B0C639}" destId="{F94D661D-7258-4300-9E48-9792D8032E47}" srcOrd="0" destOrd="0" parTransId="{99D2DA52-FD8A-4035-91DD-29613FF8F008}" sibTransId="{EDEADC1E-391A-41C1-8758-D302F7C4ADCB}"/>
    <dgm:cxn modelId="{A9DDFAE9-5C78-4613-AFE8-F443C4E5776C}" srcId="{3F7E1081-B8D9-446A-BC94-67EF28B0C639}" destId="{2533ADF2-71E5-4606-8C5B-D239EFDA16EF}" srcOrd="2" destOrd="0" parTransId="{E1D69841-928B-4C80-A1AF-AC4C62663530}" sibTransId="{1783FBC2-4FCA-4337-95B1-309943ACFDF9}"/>
    <dgm:cxn modelId="{5EAFA874-E4A9-45BB-B001-AE4F340258B0}" srcId="{3F7E1081-B8D9-446A-BC94-67EF28B0C639}" destId="{CEBCB806-CFEB-487F-A798-38661CED3930}" srcOrd="1" destOrd="0" parTransId="{BECE2544-6435-449B-AF54-C28B6480A985}" sibTransId="{C1EB2B8A-E9B8-43A2-8EBC-E72DB4BC6E4C}"/>
    <dgm:cxn modelId="{968548A9-8B6E-40F3-A119-B33E386B883C}" type="presOf" srcId="{BECE2544-6435-449B-AF54-C28B6480A985}" destId="{37204A4A-4B6F-4638-969C-9B59CE952EF4}" srcOrd="0" destOrd="0" presId="urn:microsoft.com/office/officeart/2005/8/layout/radial2"/>
    <dgm:cxn modelId="{A4BB3DFB-5F40-4770-B614-9CC4C53A63C1}" type="presOf" srcId="{99D2DA52-FD8A-4035-91DD-29613FF8F008}" destId="{BDB46B71-B999-4592-A9FE-7092A583CFFB}" srcOrd="0" destOrd="0" presId="urn:microsoft.com/office/officeart/2005/8/layout/radial2"/>
    <dgm:cxn modelId="{E2E6966B-04B7-4548-BD90-C9D9014B506E}" type="presOf" srcId="{2533ADF2-71E5-4606-8C5B-D239EFDA16EF}" destId="{BE89548D-4803-4FF2-AC01-9BE55DA8B9E5}" srcOrd="0" destOrd="0" presId="urn:microsoft.com/office/officeart/2005/8/layout/radial2"/>
    <dgm:cxn modelId="{F3E42108-A5C8-401D-AE73-C2A6762C6A28}" type="presParOf" srcId="{305005E4-D024-4B8B-BD39-30FC1C3475B7}" destId="{286C0BF4-21A5-4E12-BA28-89FC54A74C57}" srcOrd="0" destOrd="0" presId="urn:microsoft.com/office/officeart/2005/8/layout/radial2"/>
    <dgm:cxn modelId="{C24E9855-8A15-4900-8C88-18CA8442D8E0}" type="presParOf" srcId="{286C0BF4-21A5-4E12-BA28-89FC54A74C57}" destId="{32872669-4798-4810-8507-EB5870AB6C38}" srcOrd="0" destOrd="0" presId="urn:microsoft.com/office/officeart/2005/8/layout/radial2"/>
    <dgm:cxn modelId="{DED9262F-E115-46D4-806B-842DF573F87E}" type="presParOf" srcId="{32872669-4798-4810-8507-EB5870AB6C38}" destId="{8C6E17E5-2FF8-4C1C-A096-A4132278CBE4}" srcOrd="0" destOrd="0" presId="urn:microsoft.com/office/officeart/2005/8/layout/radial2"/>
    <dgm:cxn modelId="{035F832E-26EC-4716-B10E-C736691D89B8}" type="presParOf" srcId="{32872669-4798-4810-8507-EB5870AB6C38}" destId="{2BC590BB-8290-4AD1-B3EB-FDE028F457CA}" srcOrd="1" destOrd="0" presId="urn:microsoft.com/office/officeart/2005/8/layout/radial2"/>
    <dgm:cxn modelId="{C1BCEEFE-FE51-4E96-95CB-90E76F4A17DE}" type="presParOf" srcId="{286C0BF4-21A5-4E12-BA28-89FC54A74C57}" destId="{BDB46B71-B999-4592-A9FE-7092A583CFFB}" srcOrd="1" destOrd="0" presId="urn:microsoft.com/office/officeart/2005/8/layout/radial2"/>
    <dgm:cxn modelId="{72BE1E90-2662-4119-9CB4-2205ADECC5E8}" type="presParOf" srcId="{286C0BF4-21A5-4E12-BA28-89FC54A74C57}" destId="{081AD914-F387-4E2F-82FE-CD047F2C2338}" srcOrd="2" destOrd="0" presId="urn:microsoft.com/office/officeart/2005/8/layout/radial2"/>
    <dgm:cxn modelId="{C664E021-10FA-4857-BB93-634DB6AE70A8}" type="presParOf" srcId="{081AD914-F387-4E2F-82FE-CD047F2C2338}" destId="{A86180AE-B7DA-40A6-A658-BA438A640317}" srcOrd="0" destOrd="0" presId="urn:microsoft.com/office/officeart/2005/8/layout/radial2"/>
    <dgm:cxn modelId="{FF8D6AAD-2471-4CD2-8622-CAFF07ECA0FE}" type="presParOf" srcId="{081AD914-F387-4E2F-82FE-CD047F2C2338}" destId="{CED98348-DE62-4936-A415-8724F63C1B42}" srcOrd="1" destOrd="0" presId="urn:microsoft.com/office/officeart/2005/8/layout/radial2"/>
    <dgm:cxn modelId="{D25BAB0D-73CC-48C8-BEE3-11BFCCB2F177}" type="presParOf" srcId="{286C0BF4-21A5-4E12-BA28-89FC54A74C57}" destId="{37204A4A-4B6F-4638-969C-9B59CE952EF4}" srcOrd="3" destOrd="0" presId="urn:microsoft.com/office/officeart/2005/8/layout/radial2"/>
    <dgm:cxn modelId="{6FE06C61-7BD4-4FEC-ADB8-698942D2E5C2}" type="presParOf" srcId="{286C0BF4-21A5-4E12-BA28-89FC54A74C57}" destId="{EBA3F106-DB9A-4633-9992-C48353F2AACF}" srcOrd="4" destOrd="0" presId="urn:microsoft.com/office/officeart/2005/8/layout/radial2"/>
    <dgm:cxn modelId="{EEEB5285-C77F-43E0-93A1-2183A8AFE769}" type="presParOf" srcId="{EBA3F106-DB9A-4633-9992-C48353F2AACF}" destId="{629D12D2-6BA2-43C9-BCB6-F449ED613EA7}" srcOrd="0" destOrd="0" presId="urn:microsoft.com/office/officeart/2005/8/layout/radial2"/>
    <dgm:cxn modelId="{F16BB5B4-97C1-404C-A43E-DBD3B961F823}" type="presParOf" srcId="{EBA3F106-DB9A-4633-9992-C48353F2AACF}" destId="{E5BE7F89-1CC5-4140-B581-94397A7DAC7E}" srcOrd="1" destOrd="0" presId="urn:microsoft.com/office/officeart/2005/8/layout/radial2"/>
    <dgm:cxn modelId="{4A1DE31F-F347-40EA-9B1A-5868868CE4D9}" type="presParOf" srcId="{286C0BF4-21A5-4E12-BA28-89FC54A74C57}" destId="{9E4F139C-2BDE-4F4B-8488-8391898F0A4A}" srcOrd="5" destOrd="0" presId="urn:microsoft.com/office/officeart/2005/8/layout/radial2"/>
    <dgm:cxn modelId="{069F2EB7-9ECA-46C7-822D-2B4E5D24EA87}" type="presParOf" srcId="{286C0BF4-21A5-4E12-BA28-89FC54A74C57}" destId="{6E00F56D-E145-4891-9A0B-0BDC388647C2}" srcOrd="6" destOrd="0" presId="urn:microsoft.com/office/officeart/2005/8/layout/radial2"/>
    <dgm:cxn modelId="{387616BD-5BFA-473D-8AA9-BFD48DEB68C4}" type="presParOf" srcId="{6E00F56D-E145-4891-9A0B-0BDC388647C2}" destId="{BE89548D-4803-4FF2-AC01-9BE55DA8B9E5}" srcOrd="0" destOrd="0" presId="urn:microsoft.com/office/officeart/2005/8/layout/radial2"/>
    <dgm:cxn modelId="{69BB8FA6-D53B-4679-9B96-A9E63AB98605}" type="presParOf" srcId="{6E00F56D-E145-4891-9A0B-0BDC388647C2}" destId="{41C5FAEB-33FC-4B8A-8D69-536932C511B4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9215B-0AE5-48B6-837B-018C53EE0DF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8FCC0-096E-4FC6-8D10-9BBEC02CFA6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208E408-71DE-4689-AA74-71680C5C0EEF}" type="parTrans" cxnId="{717AACC4-0D2C-4359-8130-6B90632E9A18}">
      <dgm:prSet/>
      <dgm:spPr/>
      <dgm:t>
        <a:bodyPr/>
        <a:lstStyle/>
        <a:p>
          <a:endParaRPr lang="ru-RU"/>
        </a:p>
      </dgm:t>
    </dgm:pt>
    <dgm:pt modelId="{84787208-C094-48F6-A417-700D3AF66F6C}" type="sibTrans" cxnId="{717AACC4-0D2C-4359-8130-6B90632E9A18}">
      <dgm:prSet/>
      <dgm:spPr/>
      <dgm:t>
        <a:bodyPr/>
        <a:lstStyle/>
        <a:p>
          <a:endParaRPr lang="ru-RU"/>
        </a:p>
      </dgm:t>
    </dgm:pt>
    <dgm:pt modelId="{FC0F15B9-AFFF-4423-9AA2-466840AF2A1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Развивать мелкую и крупную моторику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1DD35DA-5C52-4902-91CA-814287A9BE99}" type="parTrans" cxnId="{AD3F2877-C1D9-44AF-A0A3-DD25FC4A1BAB}">
      <dgm:prSet/>
      <dgm:spPr/>
      <dgm:t>
        <a:bodyPr/>
        <a:lstStyle/>
        <a:p>
          <a:endParaRPr lang="ru-RU"/>
        </a:p>
      </dgm:t>
    </dgm:pt>
    <dgm:pt modelId="{E7E715F5-D50F-41C0-9468-C60011CEC40E}" type="sibTrans" cxnId="{AD3F2877-C1D9-44AF-A0A3-DD25FC4A1BAB}">
      <dgm:prSet/>
      <dgm:spPr/>
      <dgm:t>
        <a:bodyPr/>
        <a:lstStyle/>
        <a:p>
          <a:endParaRPr lang="ru-RU"/>
        </a:p>
      </dgm:t>
    </dgm:pt>
    <dgm:pt modelId="{BB11EA4E-17AE-45C3-AE47-E1A9DA49B0B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Развивать речь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65F497-B88F-4DEC-8A5A-9983664F8A2F}" type="parTrans" cxnId="{0805A4EA-3EE0-460F-86EC-A5CAA32C4457}">
      <dgm:prSet/>
      <dgm:spPr/>
      <dgm:t>
        <a:bodyPr/>
        <a:lstStyle/>
        <a:p>
          <a:endParaRPr lang="ru-RU"/>
        </a:p>
      </dgm:t>
    </dgm:pt>
    <dgm:pt modelId="{A216602A-774A-4B01-89CF-E724A9E41584}" type="sibTrans" cxnId="{0805A4EA-3EE0-460F-86EC-A5CAA32C4457}">
      <dgm:prSet/>
      <dgm:spPr/>
      <dgm:t>
        <a:bodyPr/>
        <a:lstStyle/>
        <a:p>
          <a:endParaRPr lang="ru-RU"/>
        </a:p>
      </dgm:t>
    </dgm:pt>
    <dgm:pt modelId="{5C77B08A-2EBA-4A1E-B937-8CE92806945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Развивать мышление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E9C7E2E-1532-4582-9F62-3963442B20D3}" type="parTrans" cxnId="{387A1138-392B-47AB-A652-EB3D202924F0}">
      <dgm:prSet/>
      <dgm:spPr/>
      <dgm:t>
        <a:bodyPr/>
        <a:lstStyle/>
        <a:p>
          <a:endParaRPr lang="ru-RU"/>
        </a:p>
      </dgm:t>
    </dgm:pt>
    <dgm:pt modelId="{4BFA4444-9151-4499-BD85-2834F8E610B2}" type="sibTrans" cxnId="{387A1138-392B-47AB-A652-EB3D202924F0}">
      <dgm:prSet/>
      <dgm:spPr/>
      <dgm:t>
        <a:bodyPr/>
        <a:lstStyle/>
        <a:p>
          <a:endParaRPr lang="ru-RU"/>
        </a:p>
      </dgm:t>
    </dgm:pt>
    <dgm:pt modelId="{53257D98-DC83-421D-AAAC-EC99B96F0A9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Развивать память и внимание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963E55F-C44D-4195-A222-BC2BDBF0DAF2}" type="parTrans" cxnId="{DE42E2AB-4534-4598-A5FC-DFB7245A0CCA}">
      <dgm:prSet/>
      <dgm:spPr/>
      <dgm:t>
        <a:bodyPr/>
        <a:lstStyle/>
        <a:p>
          <a:endParaRPr lang="ru-RU"/>
        </a:p>
      </dgm:t>
    </dgm:pt>
    <dgm:pt modelId="{DFFE7C5C-30EC-443D-8784-96B3352B58FE}" type="sibTrans" cxnId="{DE42E2AB-4534-4598-A5FC-DFB7245A0CCA}">
      <dgm:prSet/>
      <dgm:spPr/>
      <dgm:t>
        <a:bodyPr/>
        <a:lstStyle/>
        <a:p>
          <a:endParaRPr lang="ru-RU"/>
        </a:p>
      </dgm:t>
    </dgm:pt>
    <dgm:pt modelId="{96A1470E-E303-4462-8B80-12F77B2E55AD}" type="pres">
      <dgm:prSet presAssocID="{D669215B-0AE5-48B6-837B-018C53EE0D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8D7EB8-4E64-47B5-9D16-E1FB4A96BF66}" type="pres">
      <dgm:prSet presAssocID="{C308FCC0-096E-4FC6-8D10-9BBEC02CFA62}" presName="centerShape" presStyleLbl="node0" presStyleIdx="0" presStyleCnt="1" custScaleX="109205" custScaleY="119132"/>
      <dgm:spPr/>
    </dgm:pt>
    <dgm:pt modelId="{A048D51F-6C0E-4267-B653-502C61F054BE}" type="pres">
      <dgm:prSet presAssocID="{FC0F15B9-AFFF-4423-9AA2-466840AF2A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79BD2-1100-47DF-8AC9-867834FBFD84}" type="pres">
      <dgm:prSet presAssocID="{FC0F15B9-AFFF-4423-9AA2-466840AF2A14}" presName="dummy" presStyleCnt="0"/>
      <dgm:spPr/>
    </dgm:pt>
    <dgm:pt modelId="{948BF61D-49C9-47E1-B7FC-8396C0702C7D}" type="pres">
      <dgm:prSet presAssocID="{E7E715F5-D50F-41C0-9468-C60011CEC40E}" presName="sibTrans" presStyleLbl="sibTrans2D1" presStyleIdx="0" presStyleCnt="4"/>
      <dgm:spPr/>
    </dgm:pt>
    <dgm:pt modelId="{28B31BA8-4198-4D10-A04F-B99B93FCF7F2}" type="pres">
      <dgm:prSet presAssocID="{BB11EA4E-17AE-45C3-AE47-E1A9DA49B0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0D08-CD0D-4BE2-B010-60E5669D0386}" type="pres">
      <dgm:prSet presAssocID="{BB11EA4E-17AE-45C3-AE47-E1A9DA49B0BF}" presName="dummy" presStyleCnt="0"/>
      <dgm:spPr/>
    </dgm:pt>
    <dgm:pt modelId="{628E90F4-BAB4-43EE-8E83-9644294FF3F0}" type="pres">
      <dgm:prSet presAssocID="{A216602A-774A-4B01-89CF-E724A9E41584}" presName="sibTrans" presStyleLbl="sibTrans2D1" presStyleIdx="1" presStyleCnt="4"/>
      <dgm:spPr/>
    </dgm:pt>
    <dgm:pt modelId="{4EE47A58-4934-4486-A3C4-1155F0FF2C3B}" type="pres">
      <dgm:prSet presAssocID="{5C77B08A-2EBA-4A1E-B937-8CE928069454}" presName="node" presStyleLbl="node1" presStyleIdx="2" presStyleCnt="4">
        <dgm:presLayoutVars>
          <dgm:bulletEnabled val="1"/>
        </dgm:presLayoutVars>
      </dgm:prSet>
      <dgm:spPr/>
    </dgm:pt>
    <dgm:pt modelId="{B5C3A794-BC49-4232-A1EF-13D93C17BAE8}" type="pres">
      <dgm:prSet presAssocID="{5C77B08A-2EBA-4A1E-B937-8CE928069454}" presName="dummy" presStyleCnt="0"/>
      <dgm:spPr/>
    </dgm:pt>
    <dgm:pt modelId="{028E94E4-E594-45A0-99CC-A7ED907E304F}" type="pres">
      <dgm:prSet presAssocID="{4BFA4444-9151-4499-BD85-2834F8E610B2}" presName="sibTrans" presStyleLbl="sibTrans2D1" presStyleIdx="2" presStyleCnt="4"/>
      <dgm:spPr/>
    </dgm:pt>
    <dgm:pt modelId="{EBBAA54E-4DAD-4EC6-B364-44116CA1CC52}" type="pres">
      <dgm:prSet presAssocID="{53257D98-DC83-421D-AAAC-EC99B96F0A99}" presName="node" presStyleLbl="node1" presStyleIdx="3" presStyleCnt="4">
        <dgm:presLayoutVars>
          <dgm:bulletEnabled val="1"/>
        </dgm:presLayoutVars>
      </dgm:prSet>
      <dgm:spPr/>
    </dgm:pt>
    <dgm:pt modelId="{E99CC112-5C99-47A3-AE09-F4293990FEC1}" type="pres">
      <dgm:prSet presAssocID="{53257D98-DC83-421D-AAAC-EC99B96F0A99}" presName="dummy" presStyleCnt="0"/>
      <dgm:spPr/>
    </dgm:pt>
    <dgm:pt modelId="{61D4FA94-8F0A-4141-817D-1AEDEA9555CD}" type="pres">
      <dgm:prSet presAssocID="{DFFE7C5C-30EC-443D-8784-96B3352B58FE}" presName="sibTrans" presStyleLbl="sibTrans2D1" presStyleIdx="3" presStyleCnt="4"/>
      <dgm:spPr/>
    </dgm:pt>
  </dgm:ptLst>
  <dgm:cxnLst>
    <dgm:cxn modelId="{BF2B77C4-64B9-4A2A-B8B8-E5439ED34188}" type="presOf" srcId="{DFFE7C5C-30EC-443D-8784-96B3352B58FE}" destId="{61D4FA94-8F0A-4141-817D-1AEDEA9555CD}" srcOrd="0" destOrd="0" presId="urn:microsoft.com/office/officeart/2005/8/layout/radial6"/>
    <dgm:cxn modelId="{717AACC4-0D2C-4359-8130-6B90632E9A18}" srcId="{D669215B-0AE5-48B6-837B-018C53EE0DF8}" destId="{C308FCC0-096E-4FC6-8D10-9BBEC02CFA62}" srcOrd="0" destOrd="0" parTransId="{2208E408-71DE-4689-AA74-71680C5C0EEF}" sibTransId="{84787208-C094-48F6-A417-700D3AF66F6C}"/>
    <dgm:cxn modelId="{CF58C633-54A5-4EC7-8552-9E9E9A34821C}" type="presOf" srcId="{5C77B08A-2EBA-4A1E-B937-8CE928069454}" destId="{4EE47A58-4934-4486-A3C4-1155F0FF2C3B}" srcOrd="0" destOrd="0" presId="urn:microsoft.com/office/officeart/2005/8/layout/radial6"/>
    <dgm:cxn modelId="{81FA6C47-47CF-43A8-B9B8-0E87BE8E239D}" type="presOf" srcId="{FC0F15B9-AFFF-4423-9AA2-466840AF2A14}" destId="{A048D51F-6C0E-4267-B653-502C61F054BE}" srcOrd="0" destOrd="0" presId="urn:microsoft.com/office/officeart/2005/8/layout/radial6"/>
    <dgm:cxn modelId="{E543C652-2B3C-4DBA-9BCC-0835936FAF1F}" type="presOf" srcId="{BB11EA4E-17AE-45C3-AE47-E1A9DA49B0BF}" destId="{28B31BA8-4198-4D10-A04F-B99B93FCF7F2}" srcOrd="0" destOrd="0" presId="urn:microsoft.com/office/officeart/2005/8/layout/radial6"/>
    <dgm:cxn modelId="{30ED4367-DF48-4153-8024-2C22B8470AF1}" type="presOf" srcId="{A216602A-774A-4B01-89CF-E724A9E41584}" destId="{628E90F4-BAB4-43EE-8E83-9644294FF3F0}" srcOrd="0" destOrd="0" presId="urn:microsoft.com/office/officeart/2005/8/layout/radial6"/>
    <dgm:cxn modelId="{B0014098-DD26-4329-8181-DB77A017E5E6}" type="presOf" srcId="{D669215B-0AE5-48B6-837B-018C53EE0DF8}" destId="{96A1470E-E303-4462-8B80-12F77B2E55AD}" srcOrd="0" destOrd="0" presId="urn:microsoft.com/office/officeart/2005/8/layout/radial6"/>
    <dgm:cxn modelId="{ABDEAD92-DB1A-4A66-B1BA-E773C7096BFC}" type="presOf" srcId="{4BFA4444-9151-4499-BD85-2834F8E610B2}" destId="{028E94E4-E594-45A0-99CC-A7ED907E304F}" srcOrd="0" destOrd="0" presId="urn:microsoft.com/office/officeart/2005/8/layout/radial6"/>
    <dgm:cxn modelId="{5D9F3752-5445-44DB-9070-30B68B12A6AF}" type="presOf" srcId="{E7E715F5-D50F-41C0-9468-C60011CEC40E}" destId="{948BF61D-49C9-47E1-B7FC-8396C0702C7D}" srcOrd="0" destOrd="0" presId="urn:microsoft.com/office/officeart/2005/8/layout/radial6"/>
    <dgm:cxn modelId="{0805A4EA-3EE0-460F-86EC-A5CAA32C4457}" srcId="{C308FCC0-096E-4FC6-8D10-9BBEC02CFA62}" destId="{BB11EA4E-17AE-45C3-AE47-E1A9DA49B0BF}" srcOrd="1" destOrd="0" parTransId="{5F65F497-B88F-4DEC-8A5A-9983664F8A2F}" sibTransId="{A216602A-774A-4B01-89CF-E724A9E41584}"/>
    <dgm:cxn modelId="{B06CC749-FA4C-4562-B158-C2E926F613D6}" type="presOf" srcId="{C308FCC0-096E-4FC6-8D10-9BBEC02CFA62}" destId="{7D8D7EB8-4E64-47B5-9D16-E1FB4A96BF66}" srcOrd="0" destOrd="0" presId="urn:microsoft.com/office/officeart/2005/8/layout/radial6"/>
    <dgm:cxn modelId="{387A1138-392B-47AB-A652-EB3D202924F0}" srcId="{C308FCC0-096E-4FC6-8D10-9BBEC02CFA62}" destId="{5C77B08A-2EBA-4A1E-B937-8CE928069454}" srcOrd="2" destOrd="0" parTransId="{FE9C7E2E-1532-4582-9F62-3963442B20D3}" sibTransId="{4BFA4444-9151-4499-BD85-2834F8E610B2}"/>
    <dgm:cxn modelId="{AD3F2877-C1D9-44AF-A0A3-DD25FC4A1BAB}" srcId="{C308FCC0-096E-4FC6-8D10-9BBEC02CFA62}" destId="{FC0F15B9-AFFF-4423-9AA2-466840AF2A14}" srcOrd="0" destOrd="0" parTransId="{D1DD35DA-5C52-4902-91CA-814287A9BE99}" sibTransId="{E7E715F5-D50F-41C0-9468-C60011CEC40E}"/>
    <dgm:cxn modelId="{DE42E2AB-4534-4598-A5FC-DFB7245A0CCA}" srcId="{C308FCC0-096E-4FC6-8D10-9BBEC02CFA62}" destId="{53257D98-DC83-421D-AAAC-EC99B96F0A99}" srcOrd="3" destOrd="0" parTransId="{3963E55F-C44D-4195-A222-BC2BDBF0DAF2}" sibTransId="{DFFE7C5C-30EC-443D-8784-96B3352B58FE}"/>
    <dgm:cxn modelId="{B4C9FA87-A112-467F-A4BC-DC88095F6458}" type="presOf" srcId="{53257D98-DC83-421D-AAAC-EC99B96F0A99}" destId="{EBBAA54E-4DAD-4EC6-B364-44116CA1CC52}" srcOrd="0" destOrd="0" presId="urn:microsoft.com/office/officeart/2005/8/layout/radial6"/>
    <dgm:cxn modelId="{FA30C5CC-26D1-4645-95C2-710C7B555FF9}" type="presParOf" srcId="{96A1470E-E303-4462-8B80-12F77B2E55AD}" destId="{7D8D7EB8-4E64-47B5-9D16-E1FB4A96BF66}" srcOrd="0" destOrd="0" presId="urn:microsoft.com/office/officeart/2005/8/layout/radial6"/>
    <dgm:cxn modelId="{A9553F43-FC2B-4CA1-8146-F8743B8EEED8}" type="presParOf" srcId="{96A1470E-E303-4462-8B80-12F77B2E55AD}" destId="{A048D51F-6C0E-4267-B653-502C61F054BE}" srcOrd="1" destOrd="0" presId="urn:microsoft.com/office/officeart/2005/8/layout/radial6"/>
    <dgm:cxn modelId="{C6D84396-483E-44E3-A637-CE5DEFC476AE}" type="presParOf" srcId="{96A1470E-E303-4462-8B80-12F77B2E55AD}" destId="{60979BD2-1100-47DF-8AC9-867834FBFD84}" srcOrd="2" destOrd="0" presId="urn:microsoft.com/office/officeart/2005/8/layout/radial6"/>
    <dgm:cxn modelId="{B256A9B4-86D0-4198-9FBF-83BEA543A866}" type="presParOf" srcId="{96A1470E-E303-4462-8B80-12F77B2E55AD}" destId="{948BF61D-49C9-47E1-B7FC-8396C0702C7D}" srcOrd="3" destOrd="0" presId="urn:microsoft.com/office/officeart/2005/8/layout/radial6"/>
    <dgm:cxn modelId="{F10D5B0D-01C8-433E-92C3-3C449E5E7E73}" type="presParOf" srcId="{96A1470E-E303-4462-8B80-12F77B2E55AD}" destId="{28B31BA8-4198-4D10-A04F-B99B93FCF7F2}" srcOrd="4" destOrd="0" presId="urn:microsoft.com/office/officeart/2005/8/layout/radial6"/>
    <dgm:cxn modelId="{F47F93A2-57B2-484F-8214-585F3ABC106D}" type="presParOf" srcId="{96A1470E-E303-4462-8B80-12F77B2E55AD}" destId="{ADAA0D08-CD0D-4BE2-B010-60E5669D0386}" srcOrd="5" destOrd="0" presId="urn:microsoft.com/office/officeart/2005/8/layout/radial6"/>
    <dgm:cxn modelId="{D9D5E539-E273-472B-A416-5FC48C80FB0C}" type="presParOf" srcId="{96A1470E-E303-4462-8B80-12F77B2E55AD}" destId="{628E90F4-BAB4-43EE-8E83-9644294FF3F0}" srcOrd="6" destOrd="0" presId="urn:microsoft.com/office/officeart/2005/8/layout/radial6"/>
    <dgm:cxn modelId="{C13130B9-EDBD-409B-973B-4E1A42E56C03}" type="presParOf" srcId="{96A1470E-E303-4462-8B80-12F77B2E55AD}" destId="{4EE47A58-4934-4486-A3C4-1155F0FF2C3B}" srcOrd="7" destOrd="0" presId="urn:microsoft.com/office/officeart/2005/8/layout/radial6"/>
    <dgm:cxn modelId="{6BB30C46-1035-4A09-A94E-265F9FFF2870}" type="presParOf" srcId="{96A1470E-E303-4462-8B80-12F77B2E55AD}" destId="{B5C3A794-BC49-4232-A1EF-13D93C17BAE8}" srcOrd="8" destOrd="0" presId="urn:microsoft.com/office/officeart/2005/8/layout/radial6"/>
    <dgm:cxn modelId="{3BC5E9E5-932F-469A-8AFD-27575D990719}" type="presParOf" srcId="{96A1470E-E303-4462-8B80-12F77B2E55AD}" destId="{028E94E4-E594-45A0-99CC-A7ED907E304F}" srcOrd="9" destOrd="0" presId="urn:microsoft.com/office/officeart/2005/8/layout/radial6"/>
    <dgm:cxn modelId="{2FBB5FB6-D35D-4021-A584-86F2A938F40F}" type="presParOf" srcId="{96A1470E-E303-4462-8B80-12F77B2E55AD}" destId="{EBBAA54E-4DAD-4EC6-B364-44116CA1CC52}" srcOrd="10" destOrd="0" presId="urn:microsoft.com/office/officeart/2005/8/layout/radial6"/>
    <dgm:cxn modelId="{64A7660C-3245-4721-AA2D-4EB17580A52C}" type="presParOf" srcId="{96A1470E-E303-4462-8B80-12F77B2E55AD}" destId="{E99CC112-5C99-47A3-AE09-F4293990FEC1}" srcOrd="11" destOrd="0" presId="urn:microsoft.com/office/officeart/2005/8/layout/radial6"/>
    <dgm:cxn modelId="{DC7194DC-29B1-4760-9FBC-DD9C4124461B}" type="presParOf" srcId="{96A1470E-E303-4462-8B80-12F77B2E55AD}" destId="{61D4FA94-8F0A-4141-817D-1AEDEA9555CD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F1DE0-6D6D-497F-93DD-4D33CE3CA437}" type="doc">
      <dgm:prSet loTypeId="urn:microsoft.com/office/officeart/2005/8/layout/hierarchy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1F410-BE30-43B1-B319-9AD9B4610324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0BB4479-4897-4093-8720-3B82B4D7BCB6}" type="parTrans" cxnId="{FC814064-0BD4-4A60-8C05-5A373A390F12}">
      <dgm:prSet/>
      <dgm:spPr/>
      <dgm:t>
        <a:bodyPr/>
        <a:lstStyle/>
        <a:p>
          <a:endParaRPr lang="ru-RU"/>
        </a:p>
      </dgm:t>
    </dgm:pt>
    <dgm:pt modelId="{E8C1A64E-6191-45B0-8487-B7F4CB9802F0}" type="sibTrans" cxnId="{FC814064-0BD4-4A60-8C05-5A373A390F12}">
      <dgm:prSet/>
      <dgm:spPr/>
      <dgm:t>
        <a:bodyPr/>
        <a:lstStyle/>
        <a:p>
          <a:endParaRPr lang="ru-RU"/>
        </a:p>
      </dgm:t>
    </dgm:pt>
    <dgm:pt modelId="{545C59F3-7E85-4265-AA99-8DAF941A5B3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Учебная мотивация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29A3CDA-C1F2-48E7-A8C0-5486B680E1AD}" type="parTrans" cxnId="{86EFC141-51E8-4695-A74A-73300869C286}">
      <dgm:prSet/>
      <dgm:spPr/>
      <dgm:t>
        <a:bodyPr/>
        <a:lstStyle/>
        <a:p>
          <a:endParaRPr lang="ru-RU"/>
        </a:p>
      </dgm:t>
    </dgm:pt>
    <dgm:pt modelId="{21CC10F8-AFED-40C5-BE62-06176B83A144}" type="sibTrans" cxnId="{86EFC141-51E8-4695-A74A-73300869C286}">
      <dgm:prSet/>
      <dgm:spPr/>
      <dgm:t>
        <a:bodyPr/>
        <a:lstStyle/>
        <a:p>
          <a:endParaRPr lang="ru-RU"/>
        </a:p>
      </dgm:t>
    </dgm:pt>
    <dgm:pt modelId="{4FF46FF3-637E-4879-8089-7C50B42F8FA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 игнорируйте детские вопросы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BBF409B-C59A-43B2-9E3D-DAEBC3CE2DE4}" type="parTrans" cxnId="{D150B219-B413-4281-82D8-B45FEDDB65E9}">
      <dgm:prSet/>
      <dgm:spPr/>
      <dgm:t>
        <a:bodyPr/>
        <a:lstStyle/>
        <a:p>
          <a:endParaRPr lang="ru-RU"/>
        </a:p>
      </dgm:t>
    </dgm:pt>
    <dgm:pt modelId="{A6BECD68-EE20-4391-9E11-3F83BC8B8B44}" type="sibTrans" cxnId="{D150B219-B413-4281-82D8-B45FEDDB65E9}">
      <dgm:prSet/>
      <dgm:spPr/>
      <dgm:t>
        <a:bodyPr/>
        <a:lstStyle/>
        <a:p>
          <a:endParaRPr lang="ru-RU"/>
        </a:p>
      </dgm:t>
    </dgm:pt>
    <dgm:pt modelId="{CF275B1E-0A28-4FB9-B36E-C0567A85F42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Формируйте поисковую деятельность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740FCCC-2E72-463D-B121-BA5D960763B8}" type="parTrans" cxnId="{141E28BB-F30C-43DE-9942-FA39714B4DFA}">
      <dgm:prSet/>
      <dgm:spPr/>
      <dgm:t>
        <a:bodyPr/>
        <a:lstStyle/>
        <a:p>
          <a:endParaRPr lang="ru-RU"/>
        </a:p>
      </dgm:t>
    </dgm:pt>
    <dgm:pt modelId="{A8B01EFF-3BAC-4D52-8CD1-EF3AC5C9479F}" type="sibTrans" cxnId="{141E28BB-F30C-43DE-9942-FA39714B4DFA}">
      <dgm:prSet/>
      <dgm:spPr/>
      <dgm:t>
        <a:bodyPr/>
        <a:lstStyle/>
        <a:p>
          <a:endParaRPr lang="ru-RU"/>
        </a:p>
      </dgm:t>
    </dgm:pt>
    <dgm:pt modelId="{2A5FAEDC-B5ED-43EF-A02F-2F1C38080C1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Самооценка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C21E034-7B55-4AD0-83C3-9015890F791C}" type="parTrans" cxnId="{3E0CE2AE-659D-4C3D-A2CC-E494AF488F9A}">
      <dgm:prSet/>
      <dgm:spPr/>
      <dgm:t>
        <a:bodyPr/>
        <a:lstStyle/>
        <a:p>
          <a:endParaRPr lang="ru-RU"/>
        </a:p>
      </dgm:t>
    </dgm:pt>
    <dgm:pt modelId="{FD77DFDF-35C0-497A-83F3-420EE47546C9}" type="sibTrans" cxnId="{3E0CE2AE-659D-4C3D-A2CC-E494AF488F9A}">
      <dgm:prSet/>
      <dgm:spPr/>
      <dgm:t>
        <a:bodyPr/>
        <a:lstStyle/>
        <a:p>
          <a:endParaRPr lang="ru-RU"/>
        </a:p>
      </dgm:t>
    </dgm:pt>
    <dgm:pt modelId="{B47CB4F0-6424-4CF4-A487-66DD134B4ED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Выражайте одобрение, похвалу, поддержку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2DB502F-AD47-408B-8CE2-C978BF28DBC7}" type="parTrans" cxnId="{7728B3E1-EFDB-491B-A281-C0315077243B}">
      <dgm:prSet/>
      <dgm:spPr/>
      <dgm:t>
        <a:bodyPr/>
        <a:lstStyle/>
        <a:p>
          <a:endParaRPr lang="ru-RU"/>
        </a:p>
      </dgm:t>
    </dgm:pt>
    <dgm:pt modelId="{63A03AFA-E202-44C6-B071-31470B979B4B}" type="sibTrans" cxnId="{7728B3E1-EFDB-491B-A281-C0315077243B}">
      <dgm:prSet/>
      <dgm:spPr/>
      <dgm:t>
        <a:bodyPr/>
        <a:lstStyle/>
        <a:p>
          <a:endParaRPr lang="ru-RU"/>
        </a:p>
      </dgm:t>
    </dgm:pt>
    <dgm:pt modelId="{029EAAA3-75B3-4BA9-B92B-FEE80620C950}" type="pres">
      <dgm:prSet presAssocID="{EB6F1DE0-6D6D-497F-93DD-4D33CE3CA4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1596F7-8883-4813-B5EE-3054E35C6CE1}" type="pres">
      <dgm:prSet presAssocID="{F631F410-BE30-43B1-B319-9AD9B4610324}" presName="hierRoot1" presStyleCnt="0"/>
      <dgm:spPr/>
    </dgm:pt>
    <dgm:pt modelId="{39D309E8-A3B2-4D7A-BEC1-20F630CF5194}" type="pres">
      <dgm:prSet presAssocID="{F631F410-BE30-43B1-B319-9AD9B4610324}" presName="composite" presStyleCnt="0"/>
      <dgm:spPr/>
    </dgm:pt>
    <dgm:pt modelId="{A90BA022-BF9E-440E-860F-B9BD83E6B33B}" type="pres">
      <dgm:prSet presAssocID="{F631F410-BE30-43B1-B319-9AD9B4610324}" presName="background" presStyleLbl="node0" presStyleIdx="0" presStyleCnt="1"/>
      <dgm:spPr/>
    </dgm:pt>
    <dgm:pt modelId="{CE139F91-3122-472B-8879-F3DE327FA571}" type="pres">
      <dgm:prSet presAssocID="{F631F410-BE30-43B1-B319-9AD9B4610324}" presName="text" presStyleLbl="fgAcc0" presStyleIdx="0" presStyleCnt="1">
        <dgm:presLayoutVars>
          <dgm:chPref val="3"/>
        </dgm:presLayoutVars>
      </dgm:prSet>
      <dgm:spPr/>
    </dgm:pt>
    <dgm:pt modelId="{8EC26F7A-4600-443B-8FA6-F45F1095D5E1}" type="pres">
      <dgm:prSet presAssocID="{F631F410-BE30-43B1-B319-9AD9B4610324}" presName="hierChild2" presStyleCnt="0"/>
      <dgm:spPr/>
    </dgm:pt>
    <dgm:pt modelId="{31598799-DC06-4BA9-A068-3ECFCA96033D}" type="pres">
      <dgm:prSet presAssocID="{B29A3CDA-C1F2-48E7-A8C0-5486B680E1AD}" presName="Name10" presStyleLbl="parChTrans1D2" presStyleIdx="0" presStyleCnt="2"/>
      <dgm:spPr/>
    </dgm:pt>
    <dgm:pt modelId="{E9513CC2-DA47-4C69-85BB-43B63353DA06}" type="pres">
      <dgm:prSet presAssocID="{545C59F3-7E85-4265-AA99-8DAF941A5B39}" presName="hierRoot2" presStyleCnt="0"/>
      <dgm:spPr/>
    </dgm:pt>
    <dgm:pt modelId="{8DE0DCBE-451A-41C3-B2B2-E7E83B3DB3B2}" type="pres">
      <dgm:prSet presAssocID="{545C59F3-7E85-4265-AA99-8DAF941A5B39}" presName="composite2" presStyleCnt="0"/>
      <dgm:spPr/>
    </dgm:pt>
    <dgm:pt modelId="{3CBBE2DF-E095-40D7-A8EA-9ABDE063C9D8}" type="pres">
      <dgm:prSet presAssocID="{545C59F3-7E85-4265-AA99-8DAF941A5B39}" presName="background2" presStyleLbl="node2" presStyleIdx="0" presStyleCnt="2"/>
      <dgm:spPr/>
    </dgm:pt>
    <dgm:pt modelId="{B7177F12-981E-46EB-A840-553907C02B6E}" type="pres">
      <dgm:prSet presAssocID="{545C59F3-7E85-4265-AA99-8DAF941A5B3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C70D7-2BB6-4228-ABB3-C71EBA219F6A}" type="pres">
      <dgm:prSet presAssocID="{545C59F3-7E85-4265-AA99-8DAF941A5B39}" presName="hierChild3" presStyleCnt="0"/>
      <dgm:spPr/>
    </dgm:pt>
    <dgm:pt modelId="{3875D28A-AD8E-4F6E-ACD2-B08E98611E7C}" type="pres">
      <dgm:prSet presAssocID="{4BBF409B-C59A-43B2-9E3D-DAEBC3CE2DE4}" presName="Name17" presStyleLbl="parChTrans1D3" presStyleIdx="0" presStyleCnt="3"/>
      <dgm:spPr/>
    </dgm:pt>
    <dgm:pt modelId="{F4594894-B7D8-41D2-B6D3-7749D71EB7EA}" type="pres">
      <dgm:prSet presAssocID="{4FF46FF3-637E-4879-8089-7C50B42F8FA4}" presName="hierRoot3" presStyleCnt="0"/>
      <dgm:spPr/>
    </dgm:pt>
    <dgm:pt modelId="{EF20F047-6FA9-4452-A9F6-F48BA15F9650}" type="pres">
      <dgm:prSet presAssocID="{4FF46FF3-637E-4879-8089-7C50B42F8FA4}" presName="composite3" presStyleCnt="0"/>
      <dgm:spPr/>
    </dgm:pt>
    <dgm:pt modelId="{F8B08D3D-902E-4ADE-9039-D57523F618C9}" type="pres">
      <dgm:prSet presAssocID="{4FF46FF3-637E-4879-8089-7C50B42F8FA4}" presName="background3" presStyleLbl="node3" presStyleIdx="0" presStyleCnt="3"/>
      <dgm:spPr/>
    </dgm:pt>
    <dgm:pt modelId="{63AADE54-59EE-42BE-84B2-927FA90AC175}" type="pres">
      <dgm:prSet presAssocID="{4FF46FF3-637E-4879-8089-7C50B42F8FA4}" presName="text3" presStyleLbl="fgAcc3" presStyleIdx="0" presStyleCnt="3">
        <dgm:presLayoutVars>
          <dgm:chPref val="3"/>
        </dgm:presLayoutVars>
      </dgm:prSet>
      <dgm:spPr/>
    </dgm:pt>
    <dgm:pt modelId="{726DC8C3-DDE5-4517-8C52-7FA240D1A187}" type="pres">
      <dgm:prSet presAssocID="{4FF46FF3-637E-4879-8089-7C50B42F8FA4}" presName="hierChild4" presStyleCnt="0"/>
      <dgm:spPr/>
    </dgm:pt>
    <dgm:pt modelId="{0CCF7582-6041-4674-8060-AB8510231CF0}" type="pres">
      <dgm:prSet presAssocID="{8740FCCC-2E72-463D-B121-BA5D960763B8}" presName="Name17" presStyleLbl="parChTrans1D3" presStyleIdx="1" presStyleCnt="3"/>
      <dgm:spPr/>
    </dgm:pt>
    <dgm:pt modelId="{5538D58F-DDD2-4731-92D4-28B2093A83E1}" type="pres">
      <dgm:prSet presAssocID="{CF275B1E-0A28-4FB9-B36E-C0567A85F426}" presName="hierRoot3" presStyleCnt="0"/>
      <dgm:spPr/>
    </dgm:pt>
    <dgm:pt modelId="{B2A869B9-DFA3-478E-96A7-B4D53706A8BD}" type="pres">
      <dgm:prSet presAssocID="{CF275B1E-0A28-4FB9-B36E-C0567A85F426}" presName="composite3" presStyleCnt="0"/>
      <dgm:spPr/>
    </dgm:pt>
    <dgm:pt modelId="{5751EF3F-7EA1-44E0-A340-C5FC7049B559}" type="pres">
      <dgm:prSet presAssocID="{CF275B1E-0A28-4FB9-B36E-C0567A85F426}" presName="background3" presStyleLbl="node3" presStyleIdx="1" presStyleCnt="3"/>
      <dgm:spPr/>
    </dgm:pt>
    <dgm:pt modelId="{4D2ADAF3-83BF-4B3E-8B89-BF1B73810EDD}" type="pres">
      <dgm:prSet presAssocID="{CF275B1E-0A28-4FB9-B36E-C0567A85F426}" presName="text3" presStyleLbl="fgAcc3" presStyleIdx="1" presStyleCnt="3">
        <dgm:presLayoutVars>
          <dgm:chPref val="3"/>
        </dgm:presLayoutVars>
      </dgm:prSet>
      <dgm:spPr/>
    </dgm:pt>
    <dgm:pt modelId="{DD9A9797-7C82-486A-8DC8-C1C86B1E6663}" type="pres">
      <dgm:prSet presAssocID="{CF275B1E-0A28-4FB9-B36E-C0567A85F426}" presName="hierChild4" presStyleCnt="0"/>
      <dgm:spPr/>
    </dgm:pt>
    <dgm:pt modelId="{29C72734-C98C-463D-AFEF-FD258838E584}" type="pres">
      <dgm:prSet presAssocID="{DC21E034-7B55-4AD0-83C3-9015890F791C}" presName="Name10" presStyleLbl="parChTrans1D2" presStyleIdx="1" presStyleCnt="2"/>
      <dgm:spPr/>
    </dgm:pt>
    <dgm:pt modelId="{FDA31282-5809-4550-8169-2D9E57BB3FD2}" type="pres">
      <dgm:prSet presAssocID="{2A5FAEDC-B5ED-43EF-A02F-2F1C38080C1D}" presName="hierRoot2" presStyleCnt="0"/>
      <dgm:spPr/>
    </dgm:pt>
    <dgm:pt modelId="{7CA35EBB-425B-44FA-8A3C-6B885A496628}" type="pres">
      <dgm:prSet presAssocID="{2A5FAEDC-B5ED-43EF-A02F-2F1C38080C1D}" presName="composite2" presStyleCnt="0"/>
      <dgm:spPr/>
    </dgm:pt>
    <dgm:pt modelId="{F0AEAEDB-ACF3-47E9-AA0A-82F038D5E328}" type="pres">
      <dgm:prSet presAssocID="{2A5FAEDC-B5ED-43EF-A02F-2F1C38080C1D}" presName="background2" presStyleLbl="node2" presStyleIdx="1" presStyleCnt="2"/>
      <dgm:spPr/>
    </dgm:pt>
    <dgm:pt modelId="{D4776CD4-80DE-49B8-B6ED-9E97A198B3AB}" type="pres">
      <dgm:prSet presAssocID="{2A5FAEDC-B5ED-43EF-A02F-2F1C38080C1D}" presName="text2" presStyleLbl="fgAcc2" presStyleIdx="1" presStyleCnt="2">
        <dgm:presLayoutVars>
          <dgm:chPref val="3"/>
        </dgm:presLayoutVars>
      </dgm:prSet>
      <dgm:spPr/>
    </dgm:pt>
    <dgm:pt modelId="{112431A2-A513-4492-A588-9AF8A815811A}" type="pres">
      <dgm:prSet presAssocID="{2A5FAEDC-B5ED-43EF-A02F-2F1C38080C1D}" presName="hierChild3" presStyleCnt="0"/>
      <dgm:spPr/>
    </dgm:pt>
    <dgm:pt modelId="{24AA685C-D870-4CBC-A2E0-E761925AA211}" type="pres">
      <dgm:prSet presAssocID="{32DB502F-AD47-408B-8CE2-C978BF28DBC7}" presName="Name17" presStyleLbl="parChTrans1D3" presStyleIdx="2" presStyleCnt="3"/>
      <dgm:spPr/>
    </dgm:pt>
    <dgm:pt modelId="{B1750772-5A93-477C-8120-143B37561584}" type="pres">
      <dgm:prSet presAssocID="{B47CB4F0-6424-4CF4-A487-66DD134B4ED8}" presName="hierRoot3" presStyleCnt="0"/>
      <dgm:spPr/>
    </dgm:pt>
    <dgm:pt modelId="{DC78DFA5-5A71-43C6-A82A-0A35319F60CE}" type="pres">
      <dgm:prSet presAssocID="{B47CB4F0-6424-4CF4-A487-66DD134B4ED8}" presName="composite3" presStyleCnt="0"/>
      <dgm:spPr/>
    </dgm:pt>
    <dgm:pt modelId="{C71242B2-5F26-44B7-BD50-84D2FC8FBFF2}" type="pres">
      <dgm:prSet presAssocID="{B47CB4F0-6424-4CF4-A487-66DD134B4ED8}" presName="background3" presStyleLbl="node3" presStyleIdx="2" presStyleCnt="3"/>
      <dgm:spPr/>
    </dgm:pt>
    <dgm:pt modelId="{AE893F73-822C-4A74-A89A-4955D397ACE1}" type="pres">
      <dgm:prSet presAssocID="{B47CB4F0-6424-4CF4-A487-66DD134B4ED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E54C73-4037-4D1C-A69B-3BCC4228F694}" type="pres">
      <dgm:prSet presAssocID="{B47CB4F0-6424-4CF4-A487-66DD134B4ED8}" presName="hierChild4" presStyleCnt="0"/>
      <dgm:spPr/>
    </dgm:pt>
  </dgm:ptLst>
  <dgm:cxnLst>
    <dgm:cxn modelId="{C44FC0F3-2D4A-449A-9BF9-9430DC0B6842}" type="presOf" srcId="{B29A3CDA-C1F2-48E7-A8C0-5486B680E1AD}" destId="{31598799-DC06-4BA9-A068-3ECFCA96033D}" srcOrd="0" destOrd="0" presId="urn:microsoft.com/office/officeart/2005/8/layout/hierarchy1"/>
    <dgm:cxn modelId="{5D92058E-E511-47DE-A10A-6FCF5493D9AA}" type="presOf" srcId="{2A5FAEDC-B5ED-43EF-A02F-2F1C38080C1D}" destId="{D4776CD4-80DE-49B8-B6ED-9E97A198B3AB}" srcOrd="0" destOrd="0" presId="urn:microsoft.com/office/officeart/2005/8/layout/hierarchy1"/>
    <dgm:cxn modelId="{D150B219-B413-4281-82D8-B45FEDDB65E9}" srcId="{545C59F3-7E85-4265-AA99-8DAF941A5B39}" destId="{4FF46FF3-637E-4879-8089-7C50B42F8FA4}" srcOrd="0" destOrd="0" parTransId="{4BBF409B-C59A-43B2-9E3D-DAEBC3CE2DE4}" sibTransId="{A6BECD68-EE20-4391-9E11-3F83BC8B8B44}"/>
    <dgm:cxn modelId="{FC149CF9-1C73-4CBC-BF16-FAD2891A7336}" type="presOf" srcId="{B47CB4F0-6424-4CF4-A487-66DD134B4ED8}" destId="{AE893F73-822C-4A74-A89A-4955D397ACE1}" srcOrd="0" destOrd="0" presId="urn:microsoft.com/office/officeart/2005/8/layout/hierarchy1"/>
    <dgm:cxn modelId="{7728B3E1-EFDB-491B-A281-C0315077243B}" srcId="{2A5FAEDC-B5ED-43EF-A02F-2F1C38080C1D}" destId="{B47CB4F0-6424-4CF4-A487-66DD134B4ED8}" srcOrd="0" destOrd="0" parTransId="{32DB502F-AD47-408B-8CE2-C978BF28DBC7}" sibTransId="{63A03AFA-E202-44C6-B071-31470B979B4B}"/>
    <dgm:cxn modelId="{BBBB79D1-B79B-4B2F-AF4F-5F87F9B924CC}" type="presOf" srcId="{4FF46FF3-637E-4879-8089-7C50B42F8FA4}" destId="{63AADE54-59EE-42BE-84B2-927FA90AC175}" srcOrd="0" destOrd="0" presId="urn:microsoft.com/office/officeart/2005/8/layout/hierarchy1"/>
    <dgm:cxn modelId="{5B976EC4-BA3B-4AF5-AA3B-4A4459BE5ECD}" type="presOf" srcId="{DC21E034-7B55-4AD0-83C3-9015890F791C}" destId="{29C72734-C98C-463D-AFEF-FD258838E584}" srcOrd="0" destOrd="0" presId="urn:microsoft.com/office/officeart/2005/8/layout/hierarchy1"/>
    <dgm:cxn modelId="{86EFC141-51E8-4695-A74A-73300869C286}" srcId="{F631F410-BE30-43B1-B319-9AD9B4610324}" destId="{545C59F3-7E85-4265-AA99-8DAF941A5B39}" srcOrd="0" destOrd="0" parTransId="{B29A3CDA-C1F2-48E7-A8C0-5486B680E1AD}" sibTransId="{21CC10F8-AFED-40C5-BE62-06176B83A144}"/>
    <dgm:cxn modelId="{FC814064-0BD4-4A60-8C05-5A373A390F12}" srcId="{EB6F1DE0-6D6D-497F-93DD-4D33CE3CA437}" destId="{F631F410-BE30-43B1-B319-9AD9B4610324}" srcOrd="0" destOrd="0" parTransId="{70BB4479-4897-4093-8720-3B82B4D7BCB6}" sibTransId="{E8C1A64E-6191-45B0-8487-B7F4CB9802F0}"/>
    <dgm:cxn modelId="{0ACD77C7-A973-4211-A715-A1485CA2C40E}" type="presOf" srcId="{8740FCCC-2E72-463D-B121-BA5D960763B8}" destId="{0CCF7582-6041-4674-8060-AB8510231CF0}" srcOrd="0" destOrd="0" presId="urn:microsoft.com/office/officeart/2005/8/layout/hierarchy1"/>
    <dgm:cxn modelId="{90AA55E4-42C5-4E0F-9B06-EF110C48C1F7}" type="presOf" srcId="{EB6F1DE0-6D6D-497F-93DD-4D33CE3CA437}" destId="{029EAAA3-75B3-4BA9-B92B-FEE80620C950}" srcOrd="0" destOrd="0" presId="urn:microsoft.com/office/officeart/2005/8/layout/hierarchy1"/>
    <dgm:cxn modelId="{3E0CE2AE-659D-4C3D-A2CC-E494AF488F9A}" srcId="{F631F410-BE30-43B1-B319-9AD9B4610324}" destId="{2A5FAEDC-B5ED-43EF-A02F-2F1C38080C1D}" srcOrd="1" destOrd="0" parTransId="{DC21E034-7B55-4AD0-83C3-9015890F791C}" sibTransId="{FD77DFDF-35C0-497A-83F3-420EE47546C9}"/>
    <dgm:cxn modelId="{2556AE69-12C1-402A-9CE1-226BB0F4B9FB}" type="presOf" srcId="{CF275B1E-0A28-4FB9-B36E-C0567A85F426}" destId="{4D2ADAF3-83BF-4B3E-8B89-BF1B73810EDD}" srcOrd="0" destOrd="0" presId="urn:microsoft.com/office/officeart/2005/8/layout/hierarchy1"/>
    <dgm:cxn modelId="{1FC6916F-4CD8-41F8-AF12-A9C6E469B834}" type="presOf" srcId="{545C59F3-7E85-4265-AA99-8DAF941A5B39}" destId="{B7177F12-981E-46EB-A840-553907C02B6E}" srcOrd="0" destOrd="0" presId="urn:microsoft.com/office/officeart/2005/8/layout/hierarchy1"/>
    <dgm:cxn modelId="{1FF962B8-8057-4F61-A4A6-A60664FB0AF8}" type="presOf" srcId="{4BBF409B-C59A-43B2-9E3D-DAEBC3CE2DE4}" destId="{3875D28A-AD8E-4F6E-ACD2-B08E98611E7C}" srcOrd="0" destOrd="0" presId="urn:microsoft.com/office/officeart/2005/8/layout/hierarchy1"/>
    <dgm:cxn modelId="{22252C77-8103-4EF3-83A0-1D3C791C7FED}" type="presOf" srcId="{F631F410-BE30-43B1-B319-9AD9B4610324}" destId="{CE139F91-3122-472B-8879-F3DE327FA571}" srcOrd="0" destOrd="0" presId="urn:microsoft.com/office/officeart/2005/8/layout/hierarchy1"/>
    <dgm:cxn modelId="{882958CD-CF39-4D7B-81B6-83DE4299BD4F}" type="presOf" srcId="{32DB502F-AD47-408B-8CE2-C978BF28DBC7}" destId="{24AA685C-D870-4CBC-A2E0-E761925AA211}" srcOrd="0" destOrd="0" presId="urn:microsoft.com/office/officeart/2005/8/layout/hierarchy1"/>
    <dgm:cxn modelId="{141E28BB-F30C-43DE-9942-FA39714B4DFA}" srcId="{545C59F3-7E85-4265-AA99-8DAF941A5B39}" destId="{CF275B1E-0A28-4FB9-B36E-C0567A85F426}" srcOrd="1" destOrd="0" parTransId="{8740FCCC-2E72-463D-B121-BA5D960763B8}" sibTransId="{A8B01EFF-3BAC-4D52-8CD1-EF3AC5C9479F}"/>
    <dgm:cxn modelId="{6949005D-B347-45F8-A202-F475AAB0E5ED}" type="presParOf" srcId="{029EAAA3-75B3-4BA9-B92B-FEE80620C950}" destId="{F21596F7-8883-4813-B5EE-3054E35C6CE1}" srcOrd="0" destOrd="0" presId="urn:microsoft.com/office/officeart/2005/8/layout/hierarchy1"/>
    <dgm:cxn modelId="{12ADA6A8-F99F-4B07-B9E9-D0B25FC5EAFB}" type="presParOf" srcId="{F21596F7-8883-4813-B5EE-3054E35C6CE1}" destId="{39D309E8-A3B2-4D7A-BEC1-20F630CF5194}" srcOrd="0" destOrd="0" presId="urn:microsoft.com/office/officeart/2005/8/layout/hierarchy1"/>
    <dgm:cxn modelId="{3886A5B7-A713-4FBB-877C-53C1B1CB032E}" type="presParOf" srcId="{39D309E8-A3B2-4D7A-BEC1-20F630CF5194}" destId="{A90BA022-BF9E-440E-860F-B9BD83E6B33B}" srcOrd="0" destOrd="0" presId="urn:microsoft.com/office/officeart/2005/8/layout/hierarchy1"/>
    <dgm:cxn modelId="{24EA5459-7290-414D-9278-94067BAC93A8}" type="presParOf" srcId="{39D309E8-A3B2-4D7A-BEC1-20F630CF5194}" destId="{CE139F91-3122-472B-8879-F3DE327FA571}" srcOrd="1" destOrd="0" presId="urn:microsoft.com/office/officeart/2005/8/layout/hierarchy1"/>
    <dgm:cxn modelId="{E57D84F6-4214-400E-93A4-E7D2AD4D53D2}" type="presParOf" srcId="{F21596F7-8883-4813-B5EE-3054E35C6CE1}" destId="{8EC26F7A-4600-443B-8FA6-F45F1095D5E1}" srcOrd="1" destOrd="0" presId="urn:microsoft.com/office/officeart/2005/8/layout/hierarchy1"/>
    <dgm:cxn modelId="{04F4F7A1-AA7A-40C3-9F00-2548781D2B0C}" type="presParOf" srcId="{8EC26F7A-4600-443B-8FA6-F45F1095D5E1}" destId="{31598799-DC06-4BA9-A068-3ECFCA96033D}" srcOrd="0" destOrd="0" presId="urn:microsoft.com/office/officeart/2005/8/layout/hierarchy1"/>
    <dgm:cxn modelId="{249A6D6E-9705-4E9C-A710-E7C97E8AEE9A}" type="presParOf" srcId="{8EC26F7A-4600-443B-8FA6-F45F1095D5E1}" destId="{E9513CC2-DA47-4C69-85BB-43B63353DA06}" srcOrd="1" destOrd="0" presId="urn:microsoft.com/office/officeart/2005/8/layout/hierarchy1"/>
    <dgm:cxn modelId="{912BF284-3783-4619-B279-1271D9E5D10E}" type="presParOf" srcId="{E9513CC2-DA47-4C69-85BB-43B63353DA06}" destId="{8DE0DCBE-451A-41C3-B2B2-E7E83B3DB3B2}" srcOrd="0" destOrd="0" presId="urn:microsoft.com/office/officeart/2005/8/layout/hierarchy1"/>
    <dgm:cxn modelId="{7FDA2CE6-F383-4091-96DE-CCF54613431A}" type="presParOf" srcId="{8DE0DCBE-451A-41C3-B2B2-E7E83B3DB3B2}" destId="{3CBBE2DF-E095-40D7-A8EA-9ABDE063C9D8}" srcOrd="0" destOrd="0" presId="urn:microsoft.com/office/officeart/2005/8/layout/hierarchy1"/>
    <dgm:cxn modelId="{930648E1-8C6A-4636-AD63-A943B6F26F0F}" type="presParOf" srcId="{8DE0DCBE-451A-41C3-B2B2-E7E83B3DB3B2}" destId="{B7177F12-981E-46EB-A840-553907C02B6E}" srcOrd="1" destOrd="0" presId="urn:microsoft.com/office/officeart/2005/8/layout/hierarchy1"/>
    <dgm:cxn modelId="{752345C7-CD1E-4F11-BFE9-F9931C22AC18}" type="presParOf" srcId="{E9513CC2-DA47-4C69-85BB-43B63353DA06}" destId="{DAEC70D7-2BB6-4228-ABB3-C71EBA219F6A}" srcOrd="1" destOrd="0" presId="urn:microsoft.com/office/officeart/2005/8/layout/hierarchy1"/>
    <dgm:cxn modelId="{562FF79A-3694-4034-838D-4D572838EE1D}" type="presParOf" srcId="{DAEC70D7-2BB6-4228-ABB3-C71EBA219F6A}" destId="{3875D28A-AD8E-4F6E-ACD2-B08E98611E7C}" srcOrd="0" destOrd="0" presId="urn:microsoft.com/office/officeart/2005/8/layout/hierarchy1"/>
    <dgm:cxn modelId="{BB45A5D7-0E9A-4098-AB04-64A8882A80A3}" type="presParOf" srcId="{DAEC70D7-2BB6-4228-ABB3-C71EBA219F6A}" destId="{F4594894-B7D8-41D2-B6D3-7749D71EB7EA}" srcOrd="1" destOrd="0" presId="urn:microsoft.com/office/officeart/2005/8/layout/hierarchy1"/>
    <dgm:cxn modelId="{B6D3B641-097E-44DD-AC79-25B0333CADE9}" type="presParOf" srcId="{F4594894-B7D8-41D2-B6D3-7749D71EB7EA}" destId="{EF20F047-6FA9-4452-A9F6-F48BA15F9650}" srcOrd="0" destOrd="0" presId="urn:microsoft.com/office/officeart/2005/8/layout/hierarchy1"/>
    <dgm:cxn modelId="{FC61FA89-973E-4F6D-B151-9F8BDFD8AEDF}" type="presParOf" srcId="{EF20F047-6FA9-4452-A9F6-F48BA15F9650}" destId="{F8B08D3D-902E-4ADE-9039-D57523F618C9}" srcOrd="0" destOrd="0" presId="urn:microsoft.com/office/officeart/2005/8/layout/hierarchy1"/>
    <dgm:cxn modelId="{F4BB8E87-E26A-4145-8B97-1B338B0557F8}" type="presParOf" srcId="{EF20F047-6FA9-4452-A9F6-F48BA15F9650}" destId="{63AADE54-59EE-42BE-84B2-927FA90AC175}" srcOrd="1" destOrd="0" presId="urn:microsoft.com/office/officeart/2005/8/layout/hierarchy1"/>
    <dgm:cxn modelId="{8C0155CD-F9EB-4D4B-8F3D-B8D6D3834A9F}" type="presParOf" srcId="{F4594894-B7D8-41D2-B6D3-7749D71EB7EA}" destId="{726DC8C3-DDE5-4517-8C52-7FA240D1A187}" srcOrd="1" destOrd="0" presId="urn:microsoft.com/office/officeart/2005/8/layout/hierarchy1"/>
    <dgm:cxn modelId="{71580E8C-BDF2-4285-AF2C-17B8FF555418}" type="presParOf" srcId="{DAEC70D7-2BB6-4228-ABB3-C71EBA219F6A}" destId="{0CCF7582-6041-4674-8060-AB8510231CF0}" srcOrd="2" destOrd="0" presId="urn:microsoft.com/office/officeart/2005/8/layout/hierarchy1"/>
    <dgm:cxn modelId="{1B4EBBF1-0565-4A00-B64F-0460E5F6369C}" type="presParOf" srcId="{DAEC70D7-2BB6-4228-ABB3-C71EBA219F6A}" destId="{5538D58F-DDD2-4731-92D4-28B2093A83E1}" srcOrd="3" destOrd="0" presId="urn:microsoft.com/office/officeart/2005/8/layout/hierarchy1"/>
    <dgm:cxn modelId="{8416D908-D77D-43E3-9B7D-4F609AA1EF0F}" type="presParOf" srcId="{5538D58F-DDD2-4731-92D4-28B2093A83E1}" destId="{B2A869B9-DFA3-478E-96A7-B4D53706A8BD}" srcOrd="0" destOrd="0" presId="urn:microsoft.com/office/officeart/2005/8/layout/hierarchy1"/>
    <dgm:cxn modelId="{AD6B5B66-0BAF-436B-8205-F2F8ABB588F1}" type="presParOf" srcId="{B2A869B9-DFA3-478E-96A7-B4D53706A8BD}" destId="{5751EF3F-7EA1-44E0-A340-C5FC7049B559}" srcOrd="0" destOrd="0" presId="urn:microsoft.com/office/officeart/2005/8/layout/hierarchy1"/>
    <dgm:cxn modelId="{2881B3F4-C866-4029-8082-A3DC8CC48F98}" type="presParOf" srcId="{B2A869B9-DFA3-478E-96A7-B4D53706A8BD}" destId="{4D2ADAF3-83BF-4B3E-8B89-BF1B73810EDD}" srcOrd="1" destOrd="0" presId="urn:microsoft.com/office/officeart/2005/8/layout/hierarchy1"/>
    <dgm:cxn modelId="{EE06190E-E1FC-4697-B861-A78841C79099}" type="presParOf" srcId="{5538D58F-DDD2-4731-92D4-28B2093A83E1}" destId="{DD9A9797-7C82-486A-8DC8-C1C86B1E6663}" srcOrd="1" destOrd="0" presId="urn:microsoft.com/office/officeart/2005/8/layout/hierarchy1"/>
    <dgm:cxn modelId="{BA62D022-854B-4682-90A8-EDD7A3D946B9}" type="presParOf" srcId="{8EC26F7A-4600-443B-8FA6-F45F1095D5E1}" destId="{29C72734-C98C-463D-AFEF-FD258838E584}" srcOrd="2" destOrd="0" presId="urn:microsoft.com/office/officeart/2005/8/layout/hierarchy1"/>
    <dgm:cxn modelId="{102D7E69-3F80-44A3-A44B-C26DD2D7DD58}" type="presParOf" srcId="{8EC26F7A-4600-443B-8FA6-F45F1095D5E1}" destId="{FDA31282-5809-4550-8169-2D9E57BB3FD2}" srcOrd="3" destOrd="0" presId="urn:microsoft.com/office/officeart/2005/8/layout/hierarchy1"/>
    <dgm:cxn modelId="{38C1826D-9F45-4E53-ABFC-5A920021D4A5}" type="presParOf" srcId="{FDA31282-5809-4550-8169-2D9E57BB3FD2}" destId="{7CA35EBB-425B-44FA-8A3C-6B885A496628}" srcOrd="0" destOrd="0" presId="urn:microsoft.com/office/officeart/2005/8/layout/hierarchy1"/>
    <dgm:cxn modelId="{6D01D39B-FB40-4002-A54A-E7D8B85D470E}" type="presParOf" srcId="{7CA35EBB-425B-44FA-8A3C-6B885A496628}" destId="{F0AEAEDB-ACF3-47E9-AA0A-82F038D5E328}" srcOrd="0" destOrd="0" presId="urn:microsoft.com/office/officeart/2005/8/layout/hierarchy1"/>
    <dgm:cxn modelId="{A34F393C-0C59-4270-A731-D7B6CA295B10}" type="presParOf" srcId="{7CA35EBB-425B-44FA-8A3C-6B885A496628}" destId="{D4776CD4-80DE-49B8-B6ED-9E97A198B3AB}" srcOrd="1" destOrd="0" presId="urn:microsoft.com/office/officeart/2005/8/layout/hierarchy1"/>
    <dgm:cxn modelId="{55D8CB0C-025C-4EFE-AED5-011B840CB4BB}" type="presParOf" srcId="{FDA31282-5809-4550-8169-2D9E57BB3FD2}" destId="{112431A2-A513-4492-A588-9AF8A815811A}" srcOrd="1" destOrd="0" presId="urn:microsoft.com/office/officeart/2005/8/layout/hierarchy1"/>
    <dgm:cxn modelId="{6E1A820F-DF13-4A62-BB28-F36A129B050E}" type="presParOf" srcId="{112431A2-A513-4492-A588-9AF8A815811A}" destId="{24AA685C-D870-4CBC-A2E0-E761925AA211}" srcOrd="0" destOrd="0" presId="urn:microsoft.com/office/officeart/2005/8/layout/hierarchy1"/>
    <dgm:cxn modelId="{AA8E46BE-C617-4F38-ABA7-A01683CFF669}" type="presParOf" srcId="{112431A2-A513-4492-A588-9AF8A815811A}" destId="{B1750772-5A93-477C-8120-143B37561584}" srcOrd="1" destOrd="0" presId="urn:microsoft.com/office/officeart/2005/8/layout/hierarchy1"/>
    <dgm:cxn modelId="{0D3A4C49-DD87-432D-9356-E7B3E98F6C44}" type="presParOf" srcId="{B1750772-5A93-477C-8120-143B37561584}" destId="{DC78DFA5-5A71-43C6-A82A-0A35319F60CE}" srcOrd="0" destOrd="0" presId="urn:microsoft.com/office/officeart/2005/8/layout/hierarchy1"/>
    <dgm:cxn modelId="{3D91DACD-4AA2-4BE5-9C34-E88EADC5034B}" type="presParOf" srcId="{DC78DFA5-5A71-43C6-A82A-0A35319F60CE}" destId="{C71242B2-5F26-44B7-BD50-84D2FC8FBFF2}" srcOrd="0" destOrd="0" presId="urn:microsoft.com/office/officeart/2005/8/layout/hierarchy1"/>
    <dgm:cxn modelId="{56A7530B-4C5E-4B7D-9689-6AAA671EF578}" type="presParOf" srcId="{DC78DFA5-5A71-43C6-A82A-0A35319F60CE}" destId="{AE893F73-822C-4A74-A89A-4955D397ACE1}" srcOrd="1" destOrd="0" presId="urn:microsoft.com/office/officeart/2005/8/layout/hierarchy1"/>
    <dgm:cxn modelId="{AD60FF19-34FF-41C6-8061-44149743F8F2}" type="presParOf" srcId="{B1750772-5A93-477C-8120-143B37561584}" destId="{38E54C73-4037-4D1C-A69B-3BCC4228F694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0B2A8-3EE9-4ED8-B136-61C17299BD8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04DA7-6876-4478-94B5-D8BF169240F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9DA3798-A4B9-4344-A2FB-04B07AA384AE}" type="parTrans" cxnId="{3E31C317-9A52-4C76-8E4D-D7733928EFE7}">
      <dgm:prSet/>
      <dgm:spPr/>
      <dgm:t>
        <a:bodyPr/>
        <a:lstStyle/>
        <a:p>
          <a:endParaRPr lang="ru-RU"/>
        </a:p>
      </dgm:t>
    </dgm:pt>
    <dgm:pt modelId="{30F400F6-436A-4799-BFB2-3D598E94EC3E}" type="sibTrans" cxnId="{3E31C317-9A52-4C76-8E4D-D7733928EFE7}">
      <dgm:prSet/>
      <dgm:spPr/>
      <dgm:t>
        <a:bodyPr/>
        <a:lstStyle/>
        <a:p>
          <a:endParaRPr lang="ru-RU"/>
        </a:p>
      </dgm:t>
    </dgm:pt>
    <dgm:pt modelId="{4A30B165-C5BD-4855-A8F7-1EDCE336942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Режим дня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CAC0EC6-C5DF-4A24-ADF5-2CB9D558709F}" type="parTrans" cxnId="{1009513C-CCD4-40DC-B82A-724235FC07DB}">
      <dgm:prSet/>
      <dgm:spPr/>
      <dgm:t>
        <a:bodyPr/>
        <a:lstStyle/>
        <a:p>
          <a:endParaRPr lang="ru-RU"/>
        </a:p>
      </dgm:t>
    </dgm:pt>
    <dgm:pt modelId="{6E26030F-956D-491E-BC43-5959538EA760}" type="sibTrans" cxnId="{1009513C-CCD4-40DC-B82A-724235FC07DB}">
      <dgm:prSet/>
      <dgm:spPr/>
      <dgm:t>
        <a:bodyPr/>
        <a:lstStyle/>
        <a:p>
          <a:endParaRPr lang="ru-RU"/>
        </a:p>
      </dgm:t>
    </dgm:pt>
    <dgm:pt modelId="{18D0FF7C-895A-4971-A022-74D6B81D524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Игры по правилам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DE43B6D-10C2-4F09-BDBF-650D71DCDBA8}" type="parTrans" cxnId="{CDCE6727-9D72-471E-830E-2802729DAA10}">
      <dgm:prSet/>
      <dgm:spPr/>
      <dgm:t>
        <a:bodyPr/>
        <a:lstStyle/>
        <a:p>
          <a:endParaRPr lang="ru-RU"/>
        </a:p>
      </dgm:t>
    </dgm:pt>
    <dgm:pt modelId="{03ECDB65-E3CA-4D9B-AA25-9B465BF96DC4}" type="sibTrans" cxnId="{CDCE6727-9D72-471E-830E-2802729DAA10}">
      <dgm:prSet/>
      <dgm:spPr/>
      <dgm:t>
        <a:bodyPr/>
        <a:lstStyle/>
        <a:p>
          <a:endParaRPr lang="ru-RU"/>
        </a:p>
      </dgm:t>
    </dgm:pt>
    <dgm:pt modelId="{D5B073F6-AF15-417A-A1F4-CB13A155487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Поощряйте самостоятельность ребёнка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A265193-329F-43E2-AE2A-22CD00FC5390}" type="parTrans" cxnId="{1F601CBA-093C-46A0-AB9B-EB6118B3669E}">
      <dgm:prSet/>
      <dgm:spPr/>
      <dgm:t>
        <a:bodyPr/>
        <a:lstStyle/>
        <a:p>
          <a:endParaRPr lang="ru-RU"/>
        </a:p>
      </dgm:t>
    </dgm:pt>
    <dgm:pt modelId="{838E1E36-B134-4DE2-BD06-BF215E22203F}" type="sibTrans" cxnId="{1F601CBA-093C-46A0-AB9B-EB6118B3669E}">
      <dgm:prSet/>
      <dgm:spPr/>
      <dgm:t>
        <a:bodyPr/>
        <a:lstStyle/>
        <a:p>
          <a:endParaRPr lang="ru-RU"/>
        </a:p>
      </dgm:t>
    </dgm:pt>
    <dgm:pt modelId="{054F0516-D11D-489F-82F6-466A592E9505}" type="pres">
      <dgm:prSet presAssocID="{86B0B2A8-3EE9-4ED8-B136-61C17299BD8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98A2F-ADE9-47D8-8AE6-12899FBFF241}" type="pres">
      <dgm:prSet presAssocID="{30804DA7-6876-4478-94B5-D8BF169240F6}" presName="centerShape" presStyleLbl="node0" presStyleIdx="0" presStyleCnt="1"/>
      <dgm:spPr/>
    </dgm:pt>
    <dgm:pt modelId="{8CFD5206-B498-47CA-9237-515FED45E82F}" type="pres">
      <dgm:prSet presAssocID="{8CAC0EC6-C5DF-4A24-ADF5-2CB9D558709F}" presName="parTrans" presStyleLbl="bgSibTrans2D1" presStyleIdx="0" presStyleCnt="3"/>
      <dgm:spPr/>
    </dgm:pt>
    <dgm:pt modelId="{AF13891A-CEC4-470E-A42B-1EB34FB597ED}" type="pres">
      <dgm:prSet presAssocID="{4A30B165-C5BD-4855-A8F7-1EDCE3369429}" presName="node" presStyleLbl="node1" presStyleIdx="0" presStyleCnt="3">
        <dgm:presLayoutVars>
          <dgm:bulletEnabled val="1"/>
        </dgm:presLayoutVars>
      </dgm:prSet>
      <dgm:spPr/>
    </dgm:pt>
    <dgm:pt modelId="{EA33E293-55BD-4933-988B-488620C49A73}" type="pres">
      <dgm:prSet presAssocID="{7DE43B6D-10C2-4F09-BDBF-650D71DCDBA8}" presName="parTrans" presStyleLbl="bgSibTrans2D1" presStyleIdx="1" presStyleCnt="3"/>
      <dgm:spPr/>
    </dgm:pt>
    <dgm:pt modelId="{90234C23-27C0-4612-BE59-EA0A9C0043EF}" type="pres">
      <dgm:prSet presAssocID="{18D0FF7C-895A-4971-A022-74D6B81D52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BF653-69AC-44F3-9EB6-76052C9E29DE}" type="pres">
      <dgm:prSet presAssocID="{1A265193-329F-43E2-AE2A-22CD00FC5390}" presName="parTrans" presStyleLbl="bgSibTrans2D1" presStyleIdx="2" presStyleCnt="3" custLinFactNeighborX="-9817" custLinFactNeighborY="11630"/>
      <dgm:spPr/>
    </dgm:pt>
    <dgm:pt modelId="{231B47D4-018F-43E8-A908-69A55035DCA0}" type="pres">
      <dgm:prSet presAssocID="{D5B073F6-AF15-417A-A1F4-CB13A155487E}" presName="node" presStyleLbl="node1" presStyleIdx="2" presStyleCnt="3" custScaleX="147359" custScaleY="128405" custRadScaleRad="122589" custRadScaleInc="10514">
        <dgm:presLayoutVars>
          <dgm:bulletEnabled val="1"/>
        </dgm:presLayoutVars>
      </dgm:prSet>
      <dgm:spPr/>
    </dgm:pt>
  </dgm:ptLst>
  <dgm:cxnLst>
    <dgm:cxn modelId="{A244F29C-6ADB-4C70-B8EA-EB35785E2501}" type="presOf" srcId="{18D0FF7C-895A-4971-A022-74D6B81D524E}" destId="{90234C23-27C0-4612-BE59-EA0A9C0043EF}" srcOrd="0" destOrd="0" presId="urn:microsoft.com/office/officeart/2005/8/layout/radial4"/>
    <dgm:cxn modelId="{D51FF548-D7A8-471D-B19C-D49ACFB4272A}" type="presOf" srcId="{8CAC0EC6-C5DF-4A24-ADF5-2CB9D558709F}" destId="{8CFD5206-B498-47CA-9237-515FED45E82F}" srcOrd="0" destOrd="0" presId="urn:microsoft.com/office/officeart/2005/8/layout/radial4"/>
    <dgm:cxn modelId="{5A820E44-977A-4FF1-BB0E-3E622FDC326C}" type="presOf" srcId="{30804DA7-6876-4478-94B5-D8BF169240F6}" destId="{58698A2F-ADE9-47D8-8AE6-12899FBFF241}" srcOrd="0" destOrd="0" presId="urn:microsoft.com/office/officeart/2005/8/layout/radial4"/>
    <dgm:cxn modelId="{BB8A7A15-8560-4580-8C64-CA33C1770DA5}" type="presOf" srcId="{4A30B165-C5BD-4855-A8F7-1EDCE3369429}" destId="{AF13891A-CEC4-470E-A42B-1EB34FB597ED}" srcOrd="0" destOrd="0" presId="urn:microsoft.com/office/officeart/2005/8/layout/radial4"/>
    <dgm:cxn modelId="{CDCE6727-9D72-471E-830E-2802729DAA10}" srcId="{30804DA7-6876-4478-94B5-D8BF169240F6}" destId="{18D0FF7C-895A-4971-A022-74D6B81D524E}" srcOrd="1" destOrd="0" parTransId="{7DE43B6D-10C2-4F09-BDBF-650D71DCDBA8}" sibTransId="{03ECDB65-E3CA-4D9B-AA25-9B465BF96DC4}"/>
    <dgm:cxn modelId="{3E31C317-9A52-4C76-8E4D-D7733928EFE7}" srcId="{86B0B2A8-3EE9-4ED8-B136-61C17299BD84}" destId="{30804DA7-6876-4478-94B5-D8BF169240F6}" srcOrd="0" destOrd="0" parTransId="{69DA3798-A4B9-4344-A2FB-04B07AA384AE}" sibTransId="{30F400F6-436A-4799-BFB2-3D598E94EC3E}"/>
    <dgm:cxn modelId="{1009513C-CCD4-40DC-B82A-724235FC07DB}" srcId="{30804DA7-6876-4478-94B5-D8BF169240F6}" destId="{4A30B165-C5BD-4855-A8F7-1EDCE3369429}" srcOrd="0" destOrd="0" parTransId="{8CAC0EC6-C5DF-4A24-ADF5-2CB9D558709F}" sibTransId="{6E26030F-956D-491E-BC43-5959538EA760}"/>
    <dgm:cxn modelId="{E4AFF497-392C-4D0D-9B0A-A99111EEB02E}" type="presOf" srcId="{7DE43B6D-10C2-4F09-BDBF-650D71DCDBA8}" destId="{EA33E293-55BD-4933-988B-488620C49A73}" srcOrd="0" destOrd="0" presId="urn:microsoft.com/office/officeart/2005/8/layout/radial4"/>
    <dgm:cxn modelId="{1F601CBA-093C-46A0-AB9B-EB6118B3669E}" srcId="{30804DA7-6876-4478-94B5-D8BF169240F6}" destId="{D5B073F6-AF15-417A-A1F4-CB13A155487E}" srcOrd="2" destOrd="0" parTransId="{1A265193-329F-43E2-AE2A-22CD00FC5390}" sibTransId="{838E1E36-B134-4DE2-BD06-BF215E22203F}"/>
    <dgm:cxn modelId="{4055B487-2376-4992-973F-975F6FA74E89}" type="presOf" srcId="{86B0B2A8-3EE9-4ED8-B136-61C17299BD84}" destId="{054F0516-D11D-489F-82F6-466A592E9505}" srcOrd="0" destOrd="0" presId="urn:microsoft.com/office/officeart/2005/8/layout/radial4"/>
    <dgm:cxn modelId="{FE68CAF5-06DC-44D6-A40A-F16F19E6FC01}" type="presOf" srcId="{D5B073F6-AF15-417A-A1F4-CB13A155487E}" destId="{231B47D4-018F-43E8-A908-69A55035DCA0}" srcOrd="0" destOrd="0" presId="urn:microsoft.com/office/officeart/2005/8/layout/radial4"/>
    <dgm:cxn modelId="{ED10723A-27A0-44FB-9620-DFBD80CFC8D7}" type="presOf" srcId="{1A265193-329F-43E2-AE2A-22CD00FC5390}" destId="{BFDBF653-69AC-44F3-9EB6-76052C9E29DE}" srcOrd="0" destOrd="0" presId="urn:microsoft.com/office/officeart/2005/8/layout/radial4"/>
    <dgm:cxn modelId="{11EA4542-E864-411B-A196-7F73C268BB6C}" type="presParOf" srcId="{054F0516-D11D-489F-82F6-466A592E9505}" destId="{58698A2F-ADE9-47D8-8AE6-12899FBFF241}" srcOrd="0" destOrd="0" presId="urn:microsoft.com/office/officeart/2005/8/layout/radial4"/>
    <dgm:cxn modelId="{B2354D1A-B42A-464D-83EF-7B2D644E0BCD}" type="presParOf" srcId="{054F0516-D11D-489F-82F6-466A592E9505}" destId="{8CFD5206-B498-47CA-9237-515FED45E82F}" srcOrd="1" destOrd="0" presId="urn:microsoft.com/office/officeart/2005/8/layout/radial4"/>
    <dgm:cxn modelId="{8EB7CC6A-9970-475D-A6F9-D4DC4CCF96CD}" type="presParOf" srcId="{054F0516-D11D-489F-82F6-466A592E9505}" destId="{AF13891A-CEC4-470E-A42B-1EB34FB597ED}" srcOrd="2" destOrd="0" presId="urn:microsoft.com/office/officeart/2005/8/layout/radial4"/>
    <dgm:cxn modelId="{F7D6EA40-02D1-4C24-A552-5818DE430FB3}" type="presParOf" srcId="{054F0516-D11D-489F-82F6-466A592E9505}" destId="{EA33E293-55BD-4933-988B-488620C49A73}" srcOrd="3" destOrd="0" presId="urn:microsoft.com/office/officeart/2005/8/layout/radial4"/>
    <dgm:cxn modelId="{85963798-1F3A-47C8-9908-DCFF472D390F}" type="presParOf" srcId="{054F0516-D11D-489F-82F6-466A592E9505}" destId="{90234C23-27C0-4612-BE59-EA0A9C0043EF}" srcOrd="4" destOrd="0" presId="urn:microsoft.com/office/officeart/2005/8/layout/radial4"/>
    <dgm:cxn modelId="{A6E7AC39-C624-4D3C-921F-37675D7C4C1F}" type="presParOf" srcId="{054F0516-D11D-489F-82F6-466A592E9505}" destId="{BFDBF653-69AC-44F3-9EB6-76052C9E29DE}" srcOrd="5" destOrd="0" presId="urn:microsoft.com/office/officeart/2005/8/layout/radial4"/>
    <dgm:cxn modelId="{4D4A4B08-C379-4814-A924-AAF6EBB3BDCD}" type="presParOf" srcId="{054F0516-D11D-489F-82F6-466A592E9505}" destId="{231B47D4-018F-43E8-A908-69A55035DCA0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22A8-FDDA-44BB-BE1C-BD9C5FE51A2F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8A16-109A-4FBC-A826-5B84723BF0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749963-9f315c86b5492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164305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Роль родителей при подготовке к школе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378619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Марьинских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Е.М.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49971-d80ece1c0eabf3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1714480" y="1285860"/>
          <a:ext cx="661990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49966-43b091043897cb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1524000" y="785794"/>
          <a:ext cx="676277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7356" y="42860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49976-6bdcbe6b615e2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1524000" y="1000108"/>
          <a:ext cx="68342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46" y="42860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Личностная готовность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49971-d80ece1c0eabf3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86182" y="714356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Волевая готовность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285860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49966-43b091043897cb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1428736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76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2017-05-08T16:53:09Z</dcterms:created>
  <dcterms:modified xsi:type="dcterms:W3CDTF">2017-05-08T18:14:12Z</dcterms:modified>
</cp:coreProperties>
</file>