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4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53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67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66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47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1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213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3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6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44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69B6-C4B0-4CAC-B26D-09F3ECBA6413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5ADDD-AE64-411D-8211-E173800C5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13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indent="450215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Городская интеллектуальная игра-конкурс «Грамотейка»</a:t>
            </a:r>
            <a:r>
              <a:rPr lang="ru-RU" sz="4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045650"/>
          </a:xfrm>
        </p:spPr>
        <p:txBody>
          <a:bodyPr>
            <a:normAutofit/>
          </a:bodyPr>
          <a:lstStyle/>
          <a:p>
            <a:pPr indent="450215">
              <a:lnSpc>
                <a:spcPct val="11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– детский сад № 40.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Команда «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Знайки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Руководитель: учитель-логопед Лапина Елена Сергеевна.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92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359"/>
            <a:ext cx="504560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075" y="0"/>
            <a:ext cx="48477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302" y="-594"/>
            <a:ext cx="485893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56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849" y="0"/>
            <a:ext cx="484613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27" y="-594"/>
            <a:ext cx="485283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71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02" y="-70945"/>
            <a:ext cx="483654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561" y="-110359"/>
            <a:ext cx="48711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2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655"/>
            <a:ext cx="487741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58" y="-157655"/>
            <a:ext cx="4857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78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8" y="0"/>
            <a:ext cx="483654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393" y="0"/>
            <a:ext cx="4852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95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</Words>
  <Application>Microsoft Office PowerPoint</Application>
  <PresentationFormat>Широкоэкранный</PresentationFormat>
  <Paragraphs>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Городская интеллектуальная игра-конкурс «Грамотейка»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Городская интеллектуальная игра-конкурс «Грамотейка» </dc:title>
  <dc:creator>Admin</dc:creator>
  <cp:lastModifiedBy>Admin</cp:lastModifiedBy>
  <cp:revision>2</cp:revision>
  <dcterms:created xsi:type="dcterms:W3CDTF">2026-02-13T08:56:15Z</dcterms:created>
  <dcterms:modified xsi:type="dcterms:W3CDTF">2026-02-13T09:11:58Z</dcterms:modified>
</cp:coreProperties>
</file>