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69B6-C4B0-4CAC-B26D-09F3ECBA641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ADDD-AE64-411D-8211-E173800C5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4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69B6-C4B0-4CAC-B26D-09F3ECBA641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ADDD-AE64-411D-8211-E173800C5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69B6-C4B0-4CAC-B26D-09F3ECBA641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ADDD-AE64-411D-8211-E173800C5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53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69B6-C4B0-4CAC-B26D-09F3ECBA641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ADDD-AE64-411D-8211-E173800C5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67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69B6-C4B0-4CAC-B26D-09F3ECBA641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ADDD-AE64-411D-8211-E173800C5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66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69B6-C4B0-4CAC-B26D-09F3ECBA641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ADDD-AE64-411D-8211-E173800C5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7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69B6-C4B0-4CAC-B26D-09F3ECBA641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ADDD-AE64-411D-8211-E173800C5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1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69B6-C4B0-4CAC-B26D-09F3ECBA641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ADDD-AE64-411D-8211-E173800C5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21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69B6-C4B0-4CAC-B26D-09F3ECBA641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ADDD-AE64-411D-8211-E173800C5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33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69B6-C4B0-4CAC-B26D-09F3ECBA641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ADDD-AE64-411D-8211-E173800C5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6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369B6-C4B0-4CAC-B26D-09F3ECBA641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ADDD-AE64-411D-8211-E173800C5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44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369B6-C4B0-4CAC-B26D-09F3ECBA6413}" type="datetimeFigureOut">
              <a:rPr lang="ru-RU" smtClean="0"/>
              <a:t>13.02.2026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5ADDD-AE64-411D-8211-E173800C5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3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indent="450215">
              <a:lnSpc>
                <a:spcPct val="10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Городская интеллектуальная игра-конкурс «Грамотейка»</a:t>
            </a:r>
            <a:r>
              <a:rPr lang="ru-RU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45650"/>
          </a:xfrm>
        </p:spPr>
        <p:txBody>
          <a:bodyPr>
            <a:normAutofit/>
          </a:bodyPr>
          <a:lstStyle/>
          <a:p>
            <a:pPr indent="450215">
              <a:lnSpc>
                <a:spcPct val="110000"/>
              </a:lnSpc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– детский сад № 40.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0000"/>
              </a:lnSpc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Команда «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Знайки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10000"/>
              </a:lnSpc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Руководитель: учитель-логопед Лапина Елена Сергеевна.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92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59"/>
            <a:ext cx="504560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075" y="0"/>
            <a:ext cx="4847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2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302" y="-594"/>
            <a:ext cx="485893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56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49" y="0"/>
            <a:ext cx="4846136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27" y="-594"/>
            <a:ext cx="485283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7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2" y="-70945"/>
            <a:ext cx="483654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561" y="-110359"/>
            <a:ext cx="4871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2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655"/>
            <a:ext cx="487741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58" y="-157655"/>
            <a:ext cx="4857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7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8" y="0"/>
            <a:ext cx="483654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93" y="0"/>
            <a:ext cx="4852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95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24</Words>
  <Application>Microsoft Office PowerPoint</Application>
  <PresentationFormat>Широкоэкранный</PresentationFormat>
  <Paragraphs>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Городская интеллектуальная игра-конкурс «Грамотейка»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Городская интеллектуальная игра-конкурс «Грамотейка» </dc:title>
  <dc:creator>Admin</dc:creator>
  <cp:lastModifiedBy>Admin</cp:lastModifiedBy>
  <cp:revision>2</cp:revision>
  <dcterms:created xsi:type="dcterms:W3CDTF">2026-02-13T08:56:15Z</dcterms:created>
  <dcterms:modified xsi:type="dcterms:W3CDTF">2026-02-13T09:11:58Z</dcterms:modified>
</cp:coreProperties>
</file>